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charts/chart8.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333" r:id="rId2"/>
    <p:sldId id="297" r:id="rId3"/>
    <p:sldId id="334" r:id="rId4"/>
    <p:sldId id="292" r:id="rId5"/>
    <p:sldId id="294" r:id="rId6"/>
    <p:sldId id="335" r:id="rId7"/>
    <p:sldId id="299" r:id="rId8"/>
    <p:sldId id="302" r:id="rId9"/>
    <p:sldId id="300" r:id="rId10"/>
    <p:sldId id="301" r:id="rId11"/>
    <p:sldId id="296" r:id="rId12"/>
    <p:sldId id="303" r:id="rId13"/>
    <p:sldId id="33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7" d="100"/>
          <a:sy n="57" d="100"/>
        </p:scale>
        <p:origin x="72"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bajic\Desktop\Bojan\Personal\Amber\ED%20Discharge%20COVID%20Data.vBB.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bbajic\Desktop\Bojan\Personal\Amber\ED%20Discharge%20COVID%20Data.vBB.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bbajic\Desktop\Bojan\Personal\Amber\ED%20Discharge%20COVID%20Data.vBB.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bbajic\Desktop\Bojan\Personal\Amber\ED%20Discharge%20COVID%20Data.vBB.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bbajic\Desktop\Bojan\Personal\Amber\ED%20Discharge%20COVID%20Data.vBB.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bbajic\Desktop\Bojan\Personal\Amber\ED%20Discharge%20COVID%20Data.vBB.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C:\Users\bbajic\Desktop\Bojan\Personal\Amber\ED%20Discharge%20COVID%20Data.vBB.xlsx" TargetMode="External"/><Relationship Id="rId2" Type="http://schemas.microsoft.com/office/2011/relationships/chartColorStyle" Target="colors1.xml"/><Relationship Id="rId1" Type="http://schemas.microsoft.com/office/2011/relationships/chartStyle" Target="style1.xml"/></Relationships>
</file>

<file path=ppt/charts/_rels/chart8.xml.rels><?xml version="1.0" encoding="UTF-8" standalone="yes"?>
<Relationships xmlns="http://schemas.openxmlformats.org/package/2006/relationships"><Relationship Id="rId1" Type="http://schemas.openxmlformats.org/officeDocument/2006/relationships/oleObject" Target="file:///C:\Users\bbajic\Desktop\Bojan\Personal\Amber\ED%20Discharge%20COVID%20Data.vBB.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bg1">
                    <a:lumMod val="50000"/>
                  </a:schemeClr>
                </a:solidFill>
                <a:latin typeface="+mn-lt"/>
                <a:ea typeface="+mn-ea"/>
                <a:cs typeface="+mn-cs"/>
              </a:defRPr>
            </a:pPr>
            <a:r>
              <a:rPr lang="en-US" sz="2400" b="1" dirty="0">
                <a:solidFill>
                  <a:schemeClr val="bg1">
                    <a:lumMod val="50000"/>
                  </a:schemeClr>
                </a:solidFill>
              </a:rPr>
              <a:t>Discharge</a:t>
            </a:r>
            <a:r>
              <a:rPr lang="en-US" sz="2400" b="1" baseline="0" dirty="0">
                <a:solidFill>
                  <a:schemeClr val="bg1">
                    <a:lumMod val="50000"/>
                  </a:schemeClr>
                </a:solidFill>
              </a:rPr>
              <a:t> Counseling </a:t>
            </a:r>
            <a:r>
              <a:rPr lang="en-US" sz="2400" b="1" baseline="0">
                <a:solidFill>
                  <a:schemeClr val="bg1">
                    <a:lumMod val="50000"/>
                  </a:schemeClr>
                </a:solidFill>
              </a:rPr>
              <a:t>by Self-Identified Gender</a:t>
            </a:r>
            <a:endParaRPr lang="en-US" sz="2400" b="1" dirty="0">
              <a:solidFill>
                <a:schemeClr val="bg1">
                  <a:lumMod val="50000"/>
                </a:schemeClr>
              </a:solidFill>
            </a:endParaRPr>
          </a:p>
        </c:rich>
      </c:tx>
      <c:overlay val="0"/>
      <c:spPr>
        <a:noFill/>
        <a:ln>
          <a:noFill/>
        </a:ln>
        <a:effectLst/>
      </c:spPr>
    </c:title>
    <c:autoTitleDeleted val="0"/>
    <c:plotArea>
      <c:layout>
        <c:manualLayout>
          <c:layoutTarget val="inner"/>
          <c:xMode val="edge"/>
          <c:yMode val="edge"/>
          <c:x val="0.25344714900362803"/>
          <c:y val="0.236283702084993"/>
          <c:w val="0.49310570199274401"/>
          <c:h val="0.71933359003116903"/>
        </c:manualLayout>
      </c:layout>
      <c:pieChart>
        <c:varyColors val="1"/>
        <c:ser>
          <c:idx val="0"/>
          <c:order val="0"/>
          <c:dPt>
            <c:idx val="0"/>
            <c:bubble3D val="0"/>
            <c:spPr>
              <a:solidFill>
                <a:srgbClr val="7030A0"/>
              </a:solidFill>
              <a:ln w="19050">
                <a:solidFill>
                  <a:schemeClr val="lt1"/>
                </a:solidFill>
              </a:ln>
              <a:effectLst/>
            </c:spPr>
            <c:extLst>
              <c:ext xmlns:c16="http://schemas.microsoft.com/office/drawing/2014/chart" uri="{C3380CC4-5D6E-409C-BE32-E72D297353CC}">
                <c16:uniqueId val="{00000001-A4D8-B04A-8813-23EE418EF08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4D8-B04A-8813-23EE418EF084}"/>
              </c:ext>
            </c:extLst>
          </c:dPt>
          <c:dLbls>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2400" b="1" i="0" u="none" strike="noStrike" kern="1200" baseline="0">
                    <a:solidFill>
                      <a:schemeClr val="bg1">
                        <a:lumMod val="50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'ED Discharge COVID Data'!$A$51:$A$52</c:f>
              <c:strCache>
                <c:ptCount val="2"/>
                <c:pt idx="0">
                  <c:v>Male</c:v>
                </c:pt>
                <c:pt idx="1">
                  <c:v>Female</c:v>
                </c:pt>
              </c:strCache>
            </c:strRef>
          </c:cat>
          <c:val>
            <c:numRef>
              <c:f>'ED Discharge COVID Data'!$B$51:$B$52</c:f>
              <c:numCache>
                <c:formatCode>General</c:formatCode>
                <c:ptCount val="2"/>
                <c:pt idx="0">
                  <c:v>25</c:v>
                </c:pt>
                <c:pt idx="1">
                  <c:v>20</c:v>
                </c:pt>
              </c:numCache>
            </c:numRef>
          </c:val>
          <c:extLst>
            <c:ext xmlns:c16="http://schemas.microsoft.com/office/drawing/2014/chart" uri="{C3380CC4-5D6E-409C-BE32-E72D297353CC}">
              <c16:uniqueId val="{00000004-A4D8-B04A-8813-23EE418EF084}"/>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bg1">
                    <a:lumMod val="50000"/>
                  </a:schemeClr>
                </a:solidFill>
                <a:latin typeface="+mn-lt"/>
                <a:ea typeface="+mn-ea"/>
                <a:cs typeface="+mn-cs"/>
              </a:defRPr>
            </a:pPr>
            <a:r>
              <a:rPr lang="en-US" sz="2400" b="1" dirty="0">
                <a:solidFill>
                  <a:schemeClr val="bg1">
                    <a:lumMod val="50000"/>
                  </a:schemeClr>
                </a:solidFill>
              </a:rPr>
              <a:t>Discharge</a:t>
            </a:r>
            <a:r>
              <a:rPr lang="en-US" sz="2400" b="1" baseline="0" dirty="0">
                <a:solidFill>
                  <a:schemeClr val="bg1">
                    <a:lumMod val="50000"/>
                  </a:schemeClr>
                </a:solidFill>
              </a:rPr>
              <a:t> Counseling </a:t>
            </a:r>
            <a:r>
              <a:rPr lang="en-US" sz="2400" b="1" baseline="0">
                <a:solidFill>
                  <a:schemeClr val="bg1">
                    <a:lumMod val="50000"/>
                  </a:schemeClr>
                </a:solidFill>
              </a:rPr>
              <a:t>by Self-Identified Gender</a:t>
            </a:r>
            <a:endParaRPr lang="en-US" sz="2400" b="1" dirty="0">
              <a:solidFill>
                <a:schemeClr val="bg1">
                  <a:lumMod val="50000"/>
                </a:schemeClr>
              </a:solidFill>
            </a:endParaRPr>
          </a:p>
        </c:rich>
      </c:tx>
      <c:overlay val="0"/>
      <c:spPr>
        <a:noFill/>
        <a:ln>
          <a:noFill/>
        </a:ln>
        <a:effectLst/>
      </c:spPr>
    </c:title>
    <c:autoTitleDeleted val="0"/>
    <c:plotArea>
      <c:layout>
        <c:manualLayout>
          <c:layoutTarget val="inner"/>
          <c:xMode val="edge"/>
          <c:yMode val="edge"/>
          <c:x val="0.25344714900362803"/>
          <c:y val="0.236283702084993"/>
          <c:w val="0.49310570199274401"/>
          <c:h val="0.71933359003116903"/>
        </c:manualLayout>
      </c:layout>
      <c:pieChart>
        <c:varyColors val="1"/>
        <c:ser>
          <c:idx val="0"/>
          <c:order val="0"/>
          <c:dPt>
            <c:idx val="0"/>
            <c:bubble3D val="0"/>
            <c:spPr>
              <a:solidFill>
                <a:srgbClr val="7030A0"/>
              </a:solidFill>
              <a:ln w="19050">
                <a:solidFill>
                  <a:schemeClr val="lt1"/>
                </a:solidFill>
              </a:ln>
              <a:effectLst/>
            </c:spPr>
            <c:extLst>
              <c:ext xmlns:c16="http://schemas.microsoft.com/office/drawing/2014/chart" uri="{C3380CC4-5D6E-409C-BE32-E72D297353CC}">
                <c16:uniqueId val="{00000001-58D2-774F-A2D7-FA49AFDAAA1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8D2-774F-A2D7-FA49AFDAAA14}"/>
              </c:ext>
            </c:extLst>
          </c:dPt>
          <c:dLbls>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2400" b="1" i="0" u="none" strike="noStrike" kern="1200" baseline="0">
                    <a:solidFill>
                      <a:schemeClr val="bg1">
                        <a:lumMod val="50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'ED Discharge COVID Data'!$A$51:$A$52</c:f>
              <c:strCache>
                <c:ptCount val="2"/>
                <c:pt idx="0">
                  <c:v>Male</c:v>
                </c:pt>
                <c:pt idx="1">
                  <c:v>Female</c:v>
                </c:pt>
              </c:strCache>
            </c:strRef>
          </c:cat>
          <c:val>
            <c:numRef>
              <c:f>'ED Discharge COVID Data'!$B$51:$B$52</c:f>
              <c:numCache>
                <c:formatCode>General</c:formatCode>
                <c:ptCount val="2"/>
                <c:pt idx="0">
                  <c:v>25</c:v>
                </c:pt>
                <c:pt idx="1">
                  <c:v>20</c:v>
                </c:pt>
              </c:numCache>
            </c:numRef>
          </c:val>
          <c:extLst>
            <c:ext xmlns:c16="http://schemas.microsoft.com/office/drawing/2014/chart" uri="{C3380CC4-5D6E-409C-BE32-E72D297353CC}">
              <c16:uniqueId val="{00000004-58D2-774F-A2D7-FA49AFDAAA14}"/>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bg1">
                    <a:lumMod val="50000"/>
                  </a:schemeClr>
                </a:solidFill>
                <a:latin typeface="+mn-lt"/>
                <a:ea typeface="+mn-ea"/>
                <a:cs typeface="+mn-cs"/>
              </a:defRPr>
            </a:pPr>
            <a:r>
              <a:rPr lang="en-US" sz="2400" b="1" dirty="0">
                <a:solidFill>
                  <a:schemeClr val="bg1">
                    <a:lumMod val="50000"/>
                  </a:schemeClr>
                </a:solidFill>
              </a:rPr>
              <a:t>Discharge</a:t>
            </a:r>
            <a:r>
              <a:rPr lang="en-US" sz="2400" b="1" baseline="0" dirty="0">
                <a:solidFill>
                  <a:schemeClr val="bg1">
                    <a:lumMod val="50000"/>
                  </a:schemeClr>
                </a:solidFill>
              </a:rPr>
              <a:t> Counseling </a:t>
            </a:r>
            <a:r>
              <a:rPr lang="en-US" sz="2400" b="1" baseline="0">
                <a:solidFill>
                  <a:schemeClr val="bg1">
                    <a:lumMod val="50000"/>
                  </a:schemeClr>
                </a:solidFill>
              </a:rPr>
              <a:t>by Self-Identified Gender</a:t>
            </a:r>
            <a:endParaRPr lang="en-US" sz="2400" b="1" dirty="0">
              <a:solidFill>
                <a:schemeClr val="bg1">
                  <a:lumMod val="50000"/>
                </a:schemeClr>
              </a:solidFill>
            </a:endParaRPr>
          </a:p>
        </c:rich>
      </c:tx>
      <c:overlay val="0"/>
      <c:spPr>
        <a:noFill/>
        <a:ln>
          <a:noFill/>
        </a:ln>
        <a:effectLst/>
      </c:spPr>
    </c:title>
    <c:autoTitleDeleted val="0"/>
    <c:plotArea>
      <c:layout>
        <c:manualLayout>
          <c:layoutTarget val="inner"/>
          <c:xMode val="edge"/>
          <c:yMode val="edge"/>
          <c:x val="0.25344714900362803"/>
          <c:y val="0.236283702084993"/>
          <c:w val="0.49310570199274401"/>
          <c:h val="0.71933359003116903"/>
        </c:manualLayout>
      </c:layout>
      <c:pieChart>
        <c:varyColors val="1"/>
        <c:ser>
          <c:idx val="0"/>
          <c:order val="0"/>
          <c:dPt>
            <c:idx val="0"/>
            <c:bubble3D val="0"/>
            <c:spPr>
              <a:solidFill>
                <a:srgbClr val="7030A0"/>
              </a:solidFill>
              <a:ln w="19050">
                <a:solidFill>
                  <a:schemeClr val="lt1"/>
                </a:solidFill>
              </a:ln>
              <a:effectLst/>
            </c:spPr>
            <c:extLst>
              <c:ext xmlns:c16="http://schemas.microsoft.com/office/drawing/2014/chart" uri="{C3380CC4-5D6E-409C-BE32-E72D297353CC}">
                <c16:uniqueId val="{00000001-4511-B84D-A57B-AFDD2A22EB1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511-B84D-A57B-AFDD2A22EB19}"/>
              </c:ext>
            </c:extLst>
          </c:dPt>
          <c:dLbls>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2400" b="1" i="0" u="none" strike="noStrike" kern="1200" baseline="0">
                    <a:solidFill>
                      <a:schemeClr val="bg1">
                        <a:lumMod val="50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'ED Discharge COVID Data'!$A$51:$A$52</c:f>
              <c:strCache>
                <c:ptCount val="2"/>
                <c:pt idx="0">
                  <c:v>Male</c:v>
                </c:pt>
                <c:pt idx="1">
                  <c:v>Female</c:v>
                </c:pt>
              </c:strCache>
            </c:strRef>
          </c:cat>
          <c:val>
            <c:numRef>
              <c:f>'ED Discharge COVID Data'!$B$51:$B$52</c:f>
              <c:numCache>
                <c:formatCode>General</c:formatCode>
                <c:ptCount val="2"/>
                <c:pt idx="0">
                  <c:v>25</c:v>
                </c:pt>
                <c:pt idx="1">
                  <c:v>20</c:v>
                </c:pt>
              </c:numCache>
            </c:numRef>
          </c:val>
          <c:extLst>
            <c:ext xmlns:c16="http://schemas.microsoft.com/office/drawing/2014/chart" uri="{C3380CC4-5D6E-409C-BE32-E72D297353CC}">
              <c16:uniqueId val="{00000004-4511-B84D-A57B-AFDD2A22EB19}"/>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bg1">
                    <a:lumMod val="50000"/>
                  </a:schemeClr>
                </a:solidFill>
                <a:latin typeface="+mn-lt"/>
                <a:ea typeface="+mn-ea"/>
                <a:cs typeface="+mn-cs"/>
              </a:defRPr>
            </a:pPr>
            <a:r>
              <a:rPr lang="en-US" sz="2400" b="1" dirty="0">
                <a:solidFill>
                  <a:schemeClr val="bg1">
                    <a:lumMod val="50000"/>
                  </a:schemeClr>
                </a:solidFill>
              </a:rPr>
              <a:t>Discharge</a:t>
            </a:r>
            <a:r>
              <a:rPr lang="en-US" sz="2400" b="1" baseline="0" dirty="0">
                <a:solidFill>
                  <a:schemeClr val="bg1">
                    <a:lumMod val="50000"/>
                  </a:schemeClr>
                </a:solidFill>
              </a:rPr>
              <a:t> Counseling </a:t>
            </a:r>
            <a:r>
              <a:rPr lang="en-US" sz="2400" b="1" baseline="0">
                <a:solidFill>
                  <a:schemeClr val="bg1">
                    <a:lumMod val="50000"/>
                  </a:schemeClr>
                </a:solidFill>
              </a:rPr>
              <a:t>by Self-Identified Gender</a:t>
            </a:r>
            <a:endParaRPr lang="en-US" sz="2400" b="1" dirty="0">
              <a:solidFill>
                <a:schemeClr val="bg1">
                  <a:lumMod val="50000"/>
                </a:schemeClr>
              </a:solidFill>
            </a:endParaRPr>
          </a:p>
        </c:rich>
      </c:tx>
      <c:overlay val="0"/>
      <c:spPr>
        <a:noFill/>
        <a:ln>
          <a:noFill/>
        </a:ln>
        <a:effectLst/>
      </c:spPr>
    </c:title>
    <c:autoTitleDeleted val="0"/>
    <c:plotArea>
      <c:layout>
        <c:manualLayout>
          <c:layoutTarget val="inner"/>
          <c:xMode val="edge"/>
          <c:yMode val="edge"/>
          <c:x val="0.25344714900362803"/>
          <c:y val="0.236283702084993"/>
          <c:w val="0.49310570199274401"/>
          <c:h val="0.71933359003116903"/>
        </c:manualLayout>
      </c:layout>
      <c:pieChart>
        <c:varyColors val="1"/>
        <c:ser>
          <c:idx val="0"/>
          <c:order val="0"/>
          <c:dPt>
            <c:idx val="0"/>
            <c:bubble3D val="0"/>
            <c:spPr>
              <a:solidFill>
                <a:srgbClr val="7030A0"/>
              </a:solidFill>
              <a:ln w="19050">
                <a:solidFill>
                  <a:schemeClr val="lt1"/>
                </a:solidFill>
              </a:ln>
              <a:effectLst/>
            </c:spPr>
            <c:extLst>
              <c:ext xmlns:c16="http://schemas.microsoft.com/office/drawing/2014/chart" uri="{C3380CC4-5D6E-409C-BE32-E72D297353CC}">
                <c16:uniqueId val="{00000001-AAE4-D945-B7C2-3A3D730AA10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AE4-D945-B7C2-3A3D730AA105}"/>
              </c:ext>
            </c:extLst>
          </c:dPt>
          <c:dLbls>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2400" b="1" i="0" u="none" strike="noStrike" kern="1200" baseline="0">
                    <a:solidFill>
                      <a:schemeClr val="bg1">
                        <a:lumMod val="50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'ED Discharge COVID Data'!$A$51:$A$52</c:f>
              <c:strCache>
                <c:ptCount val="2"/>
                <c:pt idx="0">
                  <c:v>Male</c:v>
                </c:pt>
                <c:pt idx="1">
                  <c:v>Female</c:v>
                </c:pt>
              </c:strCache>
            </c:strRef>
          </c:cat>
          <c:val>
            <c:numRef>
              <c:f>'ED Discharge COVID Data'!$B$51:$B$52</c:f>
              <c:numCache>
                <c:formatCode>General</c:formatCode>
                <c:ptCount val="2"/>
                <c:pt idx="0">
                  <c:v>25</c:v>
                </c:pt>
                <c:pt idx="1">
                  <c:v>20</c:v>
                </c:pt>
              </c:numCache>
            </c:numRef>
          </c:val>
          <c:extLst>
            <c:ext xmlns:c16="http://schemas.microsoft.com/office/drawing/2014/chart" uri="{C3380CC4-5D6E-409C-BE32-E72D297353CC}">
              <c16:uniqueId val="{00000004-AAE4-D945-B7C2-3A3D730AA105}"/>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bg1">
                    <a:lumMod val="50000"/>
                  </a:schemeClr>
                </a:solidFill>
                <a:latin typeface="+mn-lt"/>
                <a:ea typeface="+mn-ea"/>
                <a:cs typeface="+mn-cs"/>
              </a:defRPr>
            </a:pPr>
            <a:r>
              <a:rPr lang="en-US" sz="2400" b="1" dirty="0">
                <a:solidFill>
                  <a:schemeClr val="bg1">
                    <a:lumMod val="50000"/>
                  </a:schemeClr>
                </a:solidFill>
              </a:rPr>
              <a:t>Discharge</a:t>
            </a:r>
            <a:r>
              <a:rPr lang="en-US" sz="2400" b="1" baseline="0" dirty="0">
                <a:solidFill>
                  <a:schemeClr val="bg1">
                    <a:lumMod val="50000"/>
                  </a:schemeClr>
                </a:solidFill>
              </a:rPr>
              <a:t> Counseling </a:t>
            </a:r>
            <a:r>
              <a:rPr lang="en-US" sz="2400" b="1" baseline="0">
                <a:solidFill>
                  <a:schemeClr val="bg1">
                    <a:lumMod val="50000"/>
                  </a:schemeClr>
                </a:solidFill>
              </a:rPr>
              <a:t>by Self-Identified Gender</a:t>
            </a:r>
            <a:endParaRPr lang="en-US" sz="2400" b="1" dirty="0">
              <a:solidFill>
                <a:schemeClr val="bg1">
                  <a:lumMod val="50000"/>
                </a:schemeClr>
              </a:solidFill>
            </a:endParaRPr>
          </a:p>
        </c:rich>
      </c:tx>
      <c:overlay val="0"/>
      <c:spPr>
        <a:noFill/>
        <a:ln>
          <a:noFill/>
        </a:ln>
        <a:effectLst/>
      </c:spPr>
    </c:title>
    <c:autoTitleDeleted val="0"/>
    <c:plotArea>
      <c:layout>
        <c:manualLayout>
          <c:layoutTarget val="inner"/>
          <c:xMode val="edge"/>
          <c:yMode val="edge"/>
          <c:x val="0.25344714900362803"/>
          <c:y val="0.236283702084993"/>
          <c:w val="0.49310570199274401"/>
          <c:h val="0.71933359003116903"/>
        </c:manualLayout>
      </c:layout>
      <c:pieChart>
        <c:varyColors val="1"/>
        <c:ser>
          <c:idx val="0"/>
          <c:order val="0"/>
          <c:dPt>
            <c:idx val="0"/>
            <c:bubble3D val="0"/>
            <c:spPr>
              <a:solidFill>
                <a:srgbClr val="7030A0"/>
              </a:solidFill>
              <a:ln w="19050">
                <a:solidFill>
                  <a:schemeClr val="lt1"/>
                </a:solidFill>
              </a:ln>
              <a:effectLst/>
            </c:spPr>
            <c:extLst>
              <c:ext xmlns:c16="http://schemas.microsoft.com/office/drawing/2014/chart" uri="{C3380CC4-5D6E-409C-BE32-E72D297353CC}">
                <c16:uniqueId val="{00000001-4D27-2541-846E-A1C4FFF7964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D27-2541-846E-A1C4FFF79640}"/>
              </c:ext>
            </c:extLst>
          </c:dPt>
          <c:dLbls>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2400" b="1" i="0" u="none" strike="noStrike" kern="1200" baseline="0">
                    <a:solidFill>
                      <a:schemeClr val="bg1">
                        <a:lumMod val="50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'ED Discharge COVID Data'!$A$51:$A$52</c:f>
              <c:strCache>
                <c:ptCount val="2"/>
                <c:pt idx="0">
                  <c:v>Male</c:v>
                </c:pt>
                <c:pt idx="1">
                  <c:v>Female</c:v>
                </c:pt>
              </c:strCache>
            </c:strRef>
          </c:cat>
          <c:val>
            <c:numRef>
              <c:f>'ED Discharge COVID Data'!$B$51:$B$52</c:f>
              <c:numCache>
                <c:formatCode>General</c:formatCode>
                <c:ptCount val="2"/>
                <c:pt idx="0">
                  <c:v>25</c:v>
                </c:pt>
                <c:pt idx="1">
                  <c:v>20</c:v>
                </c:pt>
              </c:numCache>
            </c:numRef>
          </c:val>
          <c:extLst>
            <c:ext xmlns:c16="http://schemas.microsoft.com/office/drawing/2014/chart" uri="{C3380CC4-5D6E-409C-BE32-E72D297353CC}">
              <c16:uniqueId val="{00000004-4D27-2541-846E-A1C4FFF79640}"/>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bg1">
                    <a:lumMod val="50000"/>
                  </a:schemeClr>
                </a:solidFill>
                <a:latin typeface="+mn-lt"/>
                <a:ea typeface="+mn-ea"/>
                <a:cs typeface="+mn-cs"/>
              </a:defRPr>
            </a:pPr>
            <a:r>
              <a:rPr lang="en-US" sz="2400" b="1" dirty="0">
                <a:solidFill>
                  <a:schemeClr val="bg1">
                    <a:lumMod val="50000"/>
                  </a:schemeClr>
                </a:solidFill>
              </a:rPr>
              <a:t>Discharge</a:t>
            </a:r>
            <a:r>
              <a:rPr lang="en-US" sz="2400" b="1" baseline="0" dirty="0">
                <a:solidFill>
                  <a:schemeClr val="bg1">
                    <a:lumMod val="50000"/>
                  </a:schemeClr>
                </a:solidFill>
              </a:rPr>
              <a:t> Counseling </a:t>
            </a:r>
            <a:r>
              <a:rPr lang="en-US" sz="2400" b="1" baseline="0">
                <a:solidFill>
                  <a:schemeClr val="bg1">
                    <a:lumMod val="50000"/>
                  </a:schemeClr>
                </a:solidFill>
              </a:rPr>
              <a:t>by Self-Identified Gender</a:t>
            </a:r>
            <a:endParaRPr lang="en-US" sz="2400" b="1" dirty="0">
              <a:solidFill>
                <a:schemeClr val="bg1">
                  <a:lumMod val="50000"/>
                </a:schemeClr>
              </a:solidFill>
            </a:endParaRPr>
          </a:p>
        </c:rich>
      </c:tx>
      <c:overlay val="0"/>
      <c:spPr>
        <a:noFill/>
        <a:ln>
          <a:noFill/>
        </a:ln>
        <a:effectLst/>
      </c:spPr>
    </c:title>
    <c:autoTitleDeleted val="0"/>
    <c:plotArea>
      <c:layout>
        <c:manualLayout>
          <c:layoutTarget val="inner"/>
          <c:xMode val="edge"/>
          <c:yMode val="edge"/>
          <c:x val="0.25344714900362803"/>
          <c:y val="0.236283702084993"/>
          <c:w val="0.49310570199274401"/>
          <c:h val="0.71933359003116903"/>
        </c:manualLayout>
      </c:layout>
      <c:pieChart>
        <c:varyColors val="1"/>
        <c:ser>
          <c:idx val="0"/>
          <c:order val="0"/>
          <c:dPt>
            <c:idx val="0"/>
            <c:bubble3D val="0"/>
            <c:spPr>
              <a:solidFill>
                <a:srgbClr val="7030A0"/>
              </a:solidFill>
              <a:ln w="19050">
                <a:solidFill>
                  <a:schemeClr val="lt1"/>
                </a:solidFill>
              </a:ln>
              <a:effectLst/>
            </c:spPr>
            <c:extLst>
              <c:ext xmlns:c16="http://schemas.microsoft.com/office/drawing/2014/chart" uri="{C3380CC4-5D6E-409C-BE32-E72D297353CC}">
                <c16:uniqueId val="{00000001-4D50-024D-B4C2-93C4C405619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D50-024D-B4C2-93C4C405619B}"/>
              </c:ext>
            </c:extLst>
          </c:dPt>
          <c:dLbls>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2400" b="1" i="0" u="none" strike="noStrike" kern="1200" baseline="0">
                    <a:solidFill>
                      <a:schemeClr val="bg1">
                        <a:lumMod val="50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'ED Discharge COVID Data'!$A$51:$A$52</c:f>
              <c:strCache>
                <c:ptCount val="2"/>
                <c:pt idx="0">
                  <c:v>Male</c:v>
                </c:pt>
                <c:pt idx="1">
                  <c:v>Female</c:v>
                </c:pt>
              </c:strCache>
            </c:strRef>
          </c:cat>
          <c:val>
            <c:numRef>
              <c:f>'ED Discharge COVID Data'!$B$51:$B$52</c:f>
              <c:numCache>
                <c:formatCode>General</c:formatCode>
                <c:ptCount val="2"/>
                <c:pt idx="0">
                  <c:v>25</c:v>
                </c:pt>
                <c:pt idx="1">
                  <c:v>20</c:v>
                </c:pt>
              </c:numCache>
            </c:numRef>
          </c:val>
          <c:extLst>
            <c:ext xmlns:c16="http://schemas.microsoft.com/office/drawing/2014/chart" uri="{C3380CC4-5D6E-409C-BE32-E72D297353CC}">
              <c16:uniqueId val="{00000004-4D50-024D-B4C2-93C4C405619B}"/>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Discharge Counseling by Self-Identified Gender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344714900362803"/>
          <c:y val="0.236283702084993"/>
          <c:w val="0.49310570199274401"/>
          <c:h val="0.7193335900311690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DDD-044D-9720-4D0BF83AC71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DDD-044D-9720-4D0BF83AC71D}"/>
              </c:ext>
            </c:extLst>
          </c:dPt>
          <c:dLbls>
            <c:spPr>
              <a:solidFill>
                <a:srgbClr val="FFFFFF"/>
              </a:solidFill>
              <a:ln>
                <a:solidFill>
                  <a:srgbClr val="53565A">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'ED Discharge COVID Data'!$A$51:$A$52</c:f>
              <c:strCache>
                <c:ptCount val="2"/>
                <c:pt idx="0">
                  <c:v>Male</c:v>
                </c:pt>
                <c:pt idx="1">
                  <c:v>Female</c:v>
                </c:pt>
              </c:strCache>
            </c:strRef>
          </c:cat>
          <c:val>
            <c:numRef>
              <c:f>'ED Discharge COVID Data'!$B$51:$B$52</c:f>
              <c:numCache>
                <c:formatCode>General</c:formatCode>
                <c:ptCount val="2"/>
                <c:pt idx="0">
                  <c:v>25</c:v>
                </c:pt>
                <c:pt idx="1">
                  <c:v>20</c:v>
                </c:pt>
              </c:numCache>
            </c:numRef>
          </c:val>
          <c:extLst>
            <c:ext xmlns:c16="http://schemas.microsoft.com/office/drawing/2014/chart" uri="{C3380CC4-5D6E-409C-BE32-E72D297353CC}">
              <c16:uniqueId val="{00000004-7DDD-044D-9720-4D0BF83AC71D}"/>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bg1">
                    <a:lumMod val="50000"/>
                  </a:schemeClr>
                </a:solidFill>
                <a:latin typeface="+mn-lt"/>
                <a:ea typeface="+mn-ea"/>
                <a:cs typeface="+mn-cs"/>
              </a:defRPr>
            </a:pPr>
            <a:r>
              <a:rPr lang="en-US" sz="2400" b="1" dirty="0">
                <a:solidFill>
                  <a:schemeClr val="bg1">
                    <a:lumMod val="50000"/>
                  </a:schemeClr>
                </a:solidFill>
              </a:rPr>
              <a:t>Discharge</a:t>
            </a:r>
            <a:r>
              <a:rPr lang="en-US" sz="2400" b="1" baseline="0" dirty="0">
                <a:solidFill>
                  <a:schemeClr val="bg1">
                    <a:lumMod val="50000"/>
                  </a:schemeClr>
                </a:solidFill>
              </a:rPr>
              <a:t> Counseling </a:t>
            </a:r>
            <a:r>
              <a:rPr lang="en-US" sz="2400" b="1" baseline="0">
                <a:solidFill>
                  <a:schemeClr val="bg1">
                    <a:lumMod val="50000"/>
                  </a:schemeClr>
                </a:solidFill>
              </a:rPr>
              <a:t>by Self-Identified Gender</a:t>
            </a:r>
            <a:endParaRPr lang="en-US" sz="2400" b="1" dirty="0">
              <a:solidFill>
                <a:schemeClr val="bg1">
                  <a:lumMod val="50000"/>
                </a:schemeClr>
              </a:solidFill>
            </a:endParaRPr>
          </a:p>
        </c:rich>
      </c:tx>
      <c:overlay val="0"/>
      <c:spPr>
        <a:noFill/>
        <a:ln>
          <a:noFill/>
        </a:ln>
        <a:effectLst/>
      </c:spPr>
    </c:title>
    <c:autoTitleDeleted val="0"/>
    <c:plotArea>
      <c:layout>
        <c:manualLayout>
          <c:layoutTarget val="inner"/>
          <c:xMode val="edge"/>
          <c:yMode val="edge"/>
          <c:x val="0.25344714900362803"/>
          <c:y val="0.236283702084993"/>
          <c:w val="0.49310570199274401"/>
          <c:h val="0.71933359003116903"/>
        </c:manualLayout>
      </c:layout>
      <c:pieChart>
        <c:varyColors val="1"/>
        <c:ser>
          <c:idx val="0"/>
          <c:order val="0"/>
          <c:dPt>
            <c:idx val="0"/>
            <c:bubble3D val="0"/>
            <c:spPr>
              <a:solidFill>
                <a:srgbClr val="7030A0"/>
              </a:solidFill>
              <a:ln w="19050">
                <a:solidFill>
                  <a:schemeClr val="lt1"/>
                </a:solidFill>
              </a:ln>
              <a:effectLst/>
            </c:spPr>
            <c:extLst>
              <c:ext xmlns:c16="http://schemas.microsoft.com/office/drawing/2014/chart" uri="{C3380CC4-5D6E-409C-BE32-E72D297353CC}">
                <c16:uniqueId val="{00000001-A52B-4549-80A6-D787D987A39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52B-4549-80A6-D787D987A397}"/>
              </c:ext>
            </c:extLst>
          </c:dPt>
          <c:dLbls>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2400" b="1" i="0" u="none" strike="noStrike" kern="1200" baseline="0">
                    <a:solidFill>
                      <a:schemeClr val="bg1">
                        <a:lumMod val="50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'ED Discharge COVID Data'!$A$51:$A$52</c:f>
              <c:strCache>
                <c:ptCount val="2"/>
                <c:pt idx="0">
                  <c:v>Male</c:v>
                </c:pt>
                <c:pt idx="1">
                  <c:v>Female</c:v>
                </c:pt>
              </c:strCache>
            </c:strRef>
          </c:cat>
          <c:val>
            <c:numRef>
              <c:f>'ED Discharge COVID Data'!$B$51:$B$52</c:f>
              <c:numCache>
                <c:formatCode>General</c:formatCode>
                <c:ptCount val="2"/>
                <c:pt idx="0">
                  <c:v>25</c:v>
                </c:pt>
                <c:pt idx="1">
                  <c:v>20</c:v>
                </c:pt>
              </c:numCache>
            </c:numRef>
          </c:val>
          <c:extLst>
            <c:ext xmlns:c16="http://schemas.microsoft.com/office/drawing/2014/chart" uri="{C3380CC4-5D6E-409C-BE32-E72D297353CC}">
              <c16:uniqueId val="{00000004-A52B-4549-80A6-D787D987A397}"/>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65425E-7FB3-4647-821A-96EA9F93AF2F}" type="datetimeFigureOut">
              <a:rPr lang="en-US" smtClean="0"/>
              <a:t>3/29/2021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4A8F56-E99D-436C-B941-158D08FBD087}" type="slidenum">
              <a:rPr lang="en-US" smtClean="0"/>
              <a:t>‹#›</a:t>
            </a:fld>
            <a:endParaRPr lang="en-US"/>
          </a:p>
        </p:txBody>
      </p:sp>
    </p:spTree>
    <p:extLst>
      <p:ext uri="{BB962C8B-B14F-4D97-AF65-F5344CB8AC3E}">
        <p14:creationId xmlns:p14="http://schemas.microsoft.com/office/powerpoint/2010/main" val="4030099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ea typeface="Calibri" panose="020F0502020204030204" pitchFamily="34" charset="0"/>
                <a:cs typeface="Times New Roman" panose="02020603050405020304" pitchFamily="18" charset="0"/>
              </a:rPr>
              <a:t>Lets go back to  the height of COVID pandemic – I think this is how most of us felt.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ea typeface="Calibri" panose="020F0502020204030204" pitchFamily="34" charset="0"/>
                <a:cs typeface="Times New Roman" panose="02020603050405020304" pitchFamily="18" charset="0"/>
              </a:rPr>
              <a:t>During the COVID pandemic, the ED has seen increasing patient volume and acuity. This is similarly a stressful time for patients and they require extra counseling on COVID related discharge instructions. I was seeing some patients </a:t>
            </a:r>
            <a:r>
              <a:rPr lang="en-US" dirty="0" err="1">
                <a:latin typeface="Arial" panose="020B0604020202020204" pitchFamily="34" charset="0"/>
                <a:ea typeface="Calibri" panose="020F0502020204030204" pitchFamily="34" charset="0"/>
                <a:cs typeface="Times New Roman" panose="02020603050405020304" pitchFamily="18" charset="0"/>
              </a:rPr>
              <a:t>bounceback</a:t>
            </a:r>
            <a:r>
              <a:rPr lang="en-US" dirty="0">
                <a:latin typeface="Arial" panose="020B0604020202020204" pitchFamily="34" charset="0"/>
                <a:ea typeface="Calibri" panose="020F0502020204030204" pitchFamily="34" charset="0"/>
                <a:cs typeface="Times New Roman" panose="02020603050405020304" pitchFamily="18" charset="0"/>
              </a:rPr>
              <a:t> for lack of understanding supportive care </a:t>
            </a:r>
            <a:r>
              <a:rPr lang="en-US" dirty="0" err="1">
                <a:latin typeface="Arial" panose="020B0604020202020204" pitchFamily="34" charset="0"/>
                <a:ea typeface="Calibri" panose="020F0502020204030204" pitchFamily="34" charset="0"/>
                <a:cs typeface="Times New Roman" panose="02020603050405020304" pitchFamily="18" charset="0"/>
              </a:rPr>
              <a:t>etc</a:t>
            </a:r>
            <a:endParaRPr lang="en-US" dirty="0">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rgbClr val="666666"/>
                </a:solidFill>
                <a:latin typeface="Arial"/>
                <a:ea typeface="Arial"/>
                <a:cs typeface="Arial"/>
                <a:sym typeface="Arial"/>
              </a:rPr>
              <a:t>According to The Joint Commission, approximately 80% of adverse medical events occur during care transitions, including to home. State data suggest that only 47% of New Yorkers receive adequate information about care following discharge.</a:t>
            </a:r>
            <a:r>
              <a:rPr lang="en-US" sz="1200" b="0" i="0" u="none" strike="noStrike" cap="none" baseline="30000" dirty="0">
                <a:solidFill>
                  <a:srgbClr val="666666"/>
                </a:solidFill>
                <a:latin typeface="Arial"/>
                <a:ea typeface="Arial"/>
                <a:cs typeface="Arial"/>
                <a:sym typeface="Arial"/>
              </a:rPr>
              <a:t>1</a:t>
            </a:r>
            <a:r>
              <a:rPr lang="en-US" sz="1200" b="0" i="0" u="none" strike="noStrike" cap="none" dirty="0">
                <a:solidFill>
                  <a:srgbClr val="666666"/>
                </a:solidFill>
                <a:latin typeface="Arial"/>
                <a:ea typeface="Arial"/>
                <a:cs typeface="Arial"/>
                <a:sym typeface="Arial"/>
              </a:rPr>
              <a:t> During the COVID-19 pandemic, this problem was amplified. </a:t>
            </a:r>
            <a:endParaRPr lang="en-US" dirty="0">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3B1B5E-696F-8A4A-9730-0DDA82FF5A3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210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its success and positive feedback it was expanded and implemented across 3 of our ED sites and additional diagnoses were added. This program is still on-going we plan to incorporate the </a:t>
            </a:r>
            <a:r>
              <a:rPr lang="en-US" dirty="0" err="1"/>
              <a:t>peds</a:t>
            </a:r>
            <a:r>
              <a:rPr lang="en-US" dirty="0"/>
              <a:t> ED for counseling as well. </a:t>
            </a:r>
          </a:p>
          <a:p>
            <a:endParaRPr lang="en-US" dirty="0"/>
          </a:p>
          <a:p>
            <a:r>
              <a:rPr lang="en-US" dirty="0"/>
              <a:t>Large part of the programs success was having faculty, resident and medical student leadership, having leadership from each category complemented creating and sustaining this program </a:t>
            </a:r>
          </a:p>
          <a:p>
            <a:endParaRPr lang="en-US" dirty="0"/>
          </a:p>
          <a:p>
            <a:r>
              <a:rPr lang="en-US" dirty="0"/>
              <a:t>This program will especially be valuable if a 2</a:t>
            </a:r>
            <a:r>
              <a:rPr lang="en-US" baseline="30000" dirty="0"/>
              <a:t>nd</a:t>
            </a:r>
            <a:r>
              <a:rPr lang="en-US" dirty="0"/>
              <a:t> wave occurs </a:t>
            </a:r>
          </a:p>
          <a:p>
            <a:endParaRPr lang="en-US" dirty="0"/>
          </a:p>
          <a:p>
            <a:r>
              <a:rPr lang="en-US" dirty="0"/>
              <a:t>Additional diagnoses: </a:t>
            </a:r>
          </a:p>
          <a:p>
            <a:r>
              <a:rPr lang="en-US" dirty="0"/>
              <a:t>Abscess &amp; I&amp;D</a:t>
            </a:r>
          </a:p>
          <a:p>
            <a:r>
              <a:rPr lang="en-US" dirty="0"/>
              <a:t>Asthma / COPD</a:t>
            </a:r>
          </a:p>
          <a:p>
            <a:r>
              <a:rPr lang="en-US" dirty="0"/>
              <a:t>Back Pain</a:t>
            </a:r>
          </a:p>
          <a:p>
            <a:r>
              <a:rPr lang="en-US" dirty="0"/>
              <a:t>Cellulitis </a:t>
            </a:r>
          </a:p>
          <a:p>
            <a:r>
              <a:rPr lang="en-US" dirty="0"/>
              <a:t>DM </a:t>
            </a:r>
          </a:p>
          <a:p>
            <a:r>
              <a:rPr lang="en-US" dirty="0"/>
              <a:t>GERD</a:t>
            </a:r>
          </a:p>
          <a:p>
            <a:r>
              <a:rPr lang="en-US" dirty="0"/>
              <a:t>HA</a:t>
            </a:r>
          </a:p>
          <a:p>
            <a:r>
              <a:rPr lang="en-US" dirty="0"/>
              <a:t>PNA</a:t>
            </a:r>
          </a:p>
          <a:p>
            <a:r>
              <a:rPr lang="en-US" dirty="0" err="1"/>
              <a:t>Pyelo</a:t>
            </a:r>
            <a:endParaRPr lang="en-US" dirty="0"/>
          </a:p>
          <a:p>
            <a:r>
              <a:rPr lang="en-US" dirty="0"/>
              <a:t>UTI</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3B1B5E-696F-8A4A-9730-0DDA82FF5A3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6409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to all of the leadership and multidisciplinary team of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3B1B5E-696F-8A4A-9730-0DDA82FF5A3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6480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Initially our thought was to have student counselors but since students weren’t allowed in the clinical arena, we worked with our </a:t>
            </a:r>
            <a:r>
              <a:rPr lang="en-US" dirty="0" err="1"/>
              <a:t>teleheaeth</a:t>
            </a:r>
            <a:r>
              <a:rPr lang="en-US" dirty="0"/>
              <a:t> team to allow volunteer students to counsel patients virtually with one on one video. </a:t>
            </a:r>
          </a:p>
          <a:p>
            <a:endParaRPr lang="en-US" dirty="0"/>
          </a:p>
          <a:p>
            <a:r>
              <a:rPr lang="en-US" dirty="0"/>
              <a:t>This would do several things: Give students clinical exposure at a time when they had none and provide them a key to successful counseling, provide patients much need 1:1 counseling on supportive care, quarantine, return precautions </a:t>
            </a:r>
            <a:r>
              <a:rPr lang="en-US" dirty="0" err="1"/>
              <a:t>etc</a:t>
            </a:r>
            <a:r>
              <a:rPr lang="en-US" dirty="0"/>
              <a:t> and decompress nursing/providers to allow them to focus on other tasks. </a:t>
            </a:r>
          </a:p>
          <a:p>
            <a:endParaRPr lang="en-US" dirty="0"/>
          </a:p>
          <a:p>
            <a:r>
              <a:rPr lang="en-US" dirty="0"/>
              <a:t>Virtual discharge counselor would perform all </a:t>
            </a:r>
            <a:r>
              <a:rPr lang="en-US" dirty="0" err="1"/>
              <a:t>covid</a:t>
            </a:r>
            <a:r>
              <a:rPr lang="en-US" dirty="0"/>
              <a:t> counseling for COVID/Suspected COVID patients being discharged from the ED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3B1B5E-696F-8A4A-9730-0DDA82FF5A3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2846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latin typeface="Arial"/>
                <a:ea typeface="Arial"/>
                <a:cs typeface="Arial"/>
                <a:sym typeface="Arial"/>
              </a:rPr>
              <a:t>Counseling included previously identified </a:t>
            </a:r>
            <a:r>
              <a:rPr lang="en-US" sz="1200" b="0" i="0" u="none" strike="noStrike" cap="none" dirty="0">
                <a:solidFill>
                  <a:srgbClr val="53565A"/>
                </a:solidFill>
                <a:latin typeface="Arial"/>
                <a:ea typeface="Arial"/>
                <a:cs typeface="Arial"/>
                <a:sym typeface="Arial"/>
              </a:rPr>
              <a:t>critical discharge elements: diagnosis, educational content (including instructions for supportive care and quarantine), medication dosing, return precautions, follow up, and the ability to ask questions</a:t>
            </a:r>
          </a:p>
          <a:p>
            <a:endParaRPr lang="en-US" sz="1200" b="0" i="0" u="none" strike="noStrike" cap="none" dirty="0">
              <a:solidFill>
                <a:srgbClr val="53565A"/>
              </a:solidFill>
              <a:latin typeface="Arial"/>
              <a:cs typeface="Arial"/>
              <a:sym typeface="Arial"/>
            </a:endParaRPr>
          </a:p>
          <a:p>
            <a:r>
              <a:rPr lang="en-US" sz="1200" b="0" i="0" u="none" strike="noStrike" cap="none" dirty="0">
                <a:solidFill>
                  <a:srgbClr val="53565A"/>
                </a:solidFill>
                <a:latin typeface="Arial"/>
                <a:cs typeface="Arial"/>
                <a:sym typeface="Arial"/>
              </a:rPr>
              <a:t>We had departmental and institutional support for this project as well as the collaboration of operations, patient safety, telemedicine, medical education, nursing and statistical support. I believe this team effort make this project so successful and allowed us to launch and </a:t>
            </a:r>
            <a:r>
              <a:rPr lang="en-US" sz="1200" b="0" i="0" u="none" strike="noStrike" cap="none">
                <a:solidFill>
                  <a:srgbClr val="53565A"/>
                </a:solidFill>
                <a:latin typeface="Arial"/>
                <a:cs typeface="Arial"/>
                <a:sym typeface="Arial"/>
              </a:rPr>
              <a:t>sustain it.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3B1B5E-696F-8A4A-9730-0DDA82FF5A3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1315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student sheet for counseling 6-7 </a:t>
            </a:r>
            <a:r>
              <a:rPr lang="en-US" dirty="0" err="1"/>
              <a:t>pgs</a:t>
            </a:r>
            <a:r>
              <a:rPr lang="en-US" dirty="0"/>
              <a: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3B1B5E-696F-8A4A-9730-0DDA82FF5A3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8110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dk1"/>
                </a:solidFill>
                <a:ea typeface="Arial"/>
                <a:cs typeface="Arial"/>
                <a:sym typeface="Arial"/>
              </a:rPr>
              <a:t>Over an 18-week period, 45 patients were </a:t>
            </a:r>
            <a:r>
              <a:rPr lang="en-US" dirty="0">
                <a:solidFill>
                  <a:srgbClr val="53565A"/>
                </a:solidFill>
                <a:ea typeface="Arial"/>
                <a:cs typeface="Arial"/>
                <a:sym typeface="Arial"/>
              </a:rPr>
              <a:t>counseled for a median of 20 minutes (range: 7</a:t>
            </a:r>
            <a:r>
              <a:rPr lang="en-US" dirty="0">
                <a:solidFill>
                  <a:srgbClr val="53565A"/>
                </a:solidFill>
              </a:rPr>
              <a:t> - </a:t>
            </a:r>
            <a:r>
              <a:rPr lang="en-US" dirty="0">
                <a:solidFill>
                  <a:srgbClr val="53565A"/>
                </a:solidFill>
                <a:ea typeface="Arial"/>
                <a:cs typeface="Arial"/>
                <a:sym typeface="Arial"/>
              </a:rPr>
              <a:t>39 min).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3B1B5E-696F-8A4A-9730-0DDA82FF5A3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0628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rgbClr val="53565A"/>
                </a:solidFill>
                <a:latin typeface="Arial"/>
                <a:ea typeface="Arial"/>
                <a:cs typeface="Arial"/>
                <a:sym typeface="Arial"/>
              </a:rPr>
              <a:t>Median times for discharge counseling were 16 minutes, 23 minutes, and 18 minutes, respectively (</a:t>
            </a:r>
            <a:r>
              <a:rPr lang="en-US" sz="1200" b="0" i="1" u="none" strike="noStrike" cap="none" dirty="0">
                <a:solidFill>
                  <a:srgbClr val="53565A"/>
                </a:solidFill>
                <a:latin typeface="Arial"/>
                <a:ea typeface="Arial"/>
                <a:cs typeface="Arial"/>
                <a:sym typeface="Arial"/>
              </a:rPr>
              <a:t>p</a:t>
            </a:r>
            <a:r>
              <a:rPr lang="en-US" sz="1200" b="0" i="0" u="none" strike="noStrike" cap="none" dirty="0">
                <a:solidFill>
                  <a:srgbClr val="53565A"/>
                </a:solidFill>
                <a:latin typeface="Arial"/>
                <a:ea typeface="Arial"/>
                <a:cs typeface="Arial"/>
                <a:sym typeface="Arial"/>
              </a:rPr>
              <a:t> = </a:t>
            </a:r>
            <a:r>
              <a:rPr lang="en-US" sz="1200" dirty="0">
                <a:solidFill>
                  <a:srgbClr val="53565A"/>
                </a:solidFill>
              </a:rPr>
              <a:t>0.015</a:t>
            </a:r>
            <a:r>
              <a:rPr lang="en-US" sz="1200" b="0" i="0" u="none" strike="noStrike" cap="none" dirty="0">
                <a:solidFill>
                  <a:srgbClr val="53565A"/>
                </a:solidFill>
                <a:latin typeface="Arial"/>
                <a:ea typeface="Arial"/>
                <a:cs typeface="Arial"/>
                <a:sym typeface="Arial"/>
              </a:rPr>
              <a:t>). </a:t>
            </a:r>
            <a:r>
              <a:rPr lang="en-US" sz="1200" dirty="0">
                <a:solidFill>
                  <a:srgbClr val="53565A"/>
                </a:solidFill>
              </a:rPr>
              <a:t>Discharge counseling in Spanish took significantly longer than English (</a:t>
            </a:r>
            <a:r>
              <a:rPr lang="fi-FI" sz="1200" i="1" dirty="0">
                <a:solidFill>
                  <a:srgbClr val="53565A"/>
                </a:solidFill>
              </a:rPr>
              <a:t>p</a:t>
            </a:r>
            <a:r>
              <a:rPr lang="fi-FI" sz="1200" dirty="0">
                <a:solidFill>
                  <a:srgbClr val="53565A"/>
                </a:solidFill>
              </a:rPr>
              <a:t> = 0.017</a:t>
            </a:r>
            <a:r>
              <a:rPr lang="en-US" sz="1200" dirty="0">
                <a:solidFill>
                  <a:srgbClr val="53565A"/>
                </a:solidFill>
              </a:rPr>
              <a:t>).</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3B1B5E-696F-8A4A-9730-0DDA82FF5A3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2061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this cohort of 45 patients we found a statistically significant increase in </a:t>
            </a:r>
            <a:r>
              <a:rPr lang="en-US" dirty="0" err="1"/>
              <a:t>bounceback</a:t>
            </a:r>
            <a:r>
              <a:rPr lang="en-US" dirty="0"/>
              <a:t> rate in the uncounseled group.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3B1B5E-696F-8A4A-9730-0DDA82FF5A3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5710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equally as important to us that the students engaged in the counseling have a worthwhile clinical experience and Medical we anonymously surveyed </a:t>
            </a:r>
            <a:r>
              <a:rPr lang="en-US" dirty="0" err="1"/>
              <a:t>thr</a:t>
            </a:r>
            <a:r>
              <a:rPr lang="en-US" dirty="0"/>
              <a:t> student involved  w/ a 63% response rate.  </a:t>
            </a:r>
          </a:p>
          <a:p>
            <a:r>
              <a:rPr lang="en-US" dirty="0"/>
              <a:t>5 = strongly agree, 4= agree, 3= neutral, 2= disagree, 1= strongly </a:t>
            </a:r>
            <a:r>
              <a:rPr lang="en-US" dirty="0" err="1"/>
              <a:t>disagee</a:t>
            </a:r>
            <a:r>
              <a:rPr lang="en-US" dirty="0"/>
              <a:t> </a:t>
            </a:r>
          </a:p>
          <a:p>
            <a:endParaRPr lang="en-US" dirty="0"/>
          </a:p>
          <a:p>
            <a:r>
              <a:rPr lang="en-US" dirty="0"/>
              <a:t>The questions were targeted at medical student core competencies such as interpersonal and communication kills, medical knowledge, patient care, and service and orientation as well as whether the students felt well supported by project leaders during this experience </a:t>
            </a:r>
          </a:p>
          <a:p>
            <a:endParaRPr lang="en-US" dirty="0"/>
          </a:p>
          <a:p>
            <a:r>
              <a:rPr lang="en-US" sz="1200" dirty="0">
                <a:solidFill>
                  <a:srgbClr val="53565A"/>
                </a:solidFill>
              </a:rPr>
              <a:t>M</a:t>
            </a:r>
            <a:r>
              <a:rPr lang="en-US" sz="1200" b="0" i="0" u="none" strike="noStrike" cap="none" dirty="0">
                <a:solidFill>
                  <a:srgbClr val="53565A"/>
                </a:solidFill>
                <a:latin typeface="Arial"/>
                <a:ea typeface="Arial"/>
                <a:cs typeface="Arial"/>
                <a:sym typeface="Arial"/>
              </a:rPr>
              <a:t>edical students believed this project increased their confidence when speaking with patients (90% strongly agreed or agreed) and that it was a worthwhile experience (100% strongly agreed or agreed). Lastly, 80% strongly </a:t>
            </a:r>
            <a:r>
              <a:rPr lang="en-US" sz="1200" b="0" i="0" u="none" strike="noStrike" cap="none" dirty="0">
                <a:solidFill>
                  <a:schemeClr val="dk1"/>
                </a:solidFill>
                <a:latin typeface="Arial"/>
                <a:ea typeface="Arial"/>
                <a:cs typeface="Arial"/>
                <a:sym typeface="Arial"/>
              </a:rPr>
              <a:t>agreed that they would volunteer again, and similarly, 80% indicated that this was their first telemedicine experience.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3B1B5E-696F-8A4A-9730-0DDA82FF5A3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2806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rgbClr val="666666"/>
                </a:solidFill>
                <a:latin typeface="Arial"/>
                <a:ea typeface="Arial"/>
                <a:cs typeface="Arial"/>
                <a:sym typeface="Arial"/>
              </a:rPr>
              <a:t>Our novel discharge program was centered on patient-driven education and improvement of the discharge process. Through this program, patients were provided with extensive counseling in </a:t>
            </a:r>
            <a:r>
              <a:rPr lang="en-US" sz="1200" b="0" i="0" u="none" strike="noStrike" cap="none" dirty="0">
                <a:solidFill>
                  <a:srgbClr val="53565A"/>
                </a:solidFill>
                <a:latin typeface="Arial"/>
                <a:ea typeface="Arial"/>
                <a:cs typeface="Arial"/>
                <a:sym typeface="Arial"/>
              </a:rPr>
              <a:t>their preferred language that would not otherwise be possible in an urban ED setting amidst a pandemic (or even routine ED operations). Limited English Proficiency (LEP) and </a:t>
            </a:r>
            <a:r>
              <a:rPr lang="en-US" sz="1200" dirty="0">
                <a:solidFill>
                  <a:srgbClr val="53565A"/>
                </a:solidFill>
              </a:rPr>
              <a:t>limited health literacy barriers were addressed.</a:t>
            </a:r>
          </a:p>
          <a:p>
            <a:endParaRPr lang="en-US" sz="1200" dirty="0">
              <a:solidFill>
                <a:srgbClr val="53565A"/>
              </a:solidFill>
            </a:endParaRPr>
          </a:p>
          <a:p>
            <a:r>
              <a:rPr lang="en-US" dirty="0">
                <a:solidFill>
                  <a:srgbClr val="666666"/>
                </a:solidFill>
                <a:ea typeface="Arial"/>
                <a:cs typeface="Arial"/>
                <a:sym typeface="Arial"/>
              </a:rPr>
              <a:t>, showing that medical students were confident in their preparation and found that this experience improved their communication and clinical skills</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3B1B5E-696F-8A4A-9730-0DDA82FF5A3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8530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7" name="Freeform 5"/>
          <p:cNvSpPr>
            <a:spLocks noEditPoints="1"/>
          </p:cNvSpPr>
          <p:nvPr userDrawn="1"/>
        </p:nvSpPr>
        <p:spPr bwMode="auto">
          <a:xfrm>
            <a:off x="787905" y="315918"/>
            <a:ext cx="2013840" cy="879415"/>
          </a:xfrm>
          <a:custGeom>
            <a:avLst/>
            <a:gdLst>
              <a:gd name="T0" fmla="*/ 32 w 511"/>
              <a:gd name="T1" fmla="*/ 39 h 221"/>
              <a:gd name="T2" fmla="*/ 106 w 511"/>
              <a:gd name="T3" fmla="*/ 0 h 221"/>
              <a:gd name="T4" fmla="*/ 188 w 511"/>
              <a:gd name="T5" fmla="*/ 44 h 221"/>
              <a:gd name="T6" fmla="*/ 139 w 511"/>
              <a:gd name="T7" fmla="*/ 208 h 221"/>
              <a:gd name="T8" fmla="*/ 161 w 511"/>
              <a:gd name="T9" fmla="*/ 194 h 221"/>
              <a:gd name="T10" fmla="*/ 2 w 511"/>
              <a:gd name="T11" fmla="*/ 101 h 221"/>
              <a:gd name="T12" fmla="*/ 91 w 511"/>
              <a:gd name="T13" fmla="*/ 70 h 221"/>
              <a:gd name="T14" fmla="*/ 123 w 511"/>
              <a:gd name="T15" fmla="*/ 108 h 221"/>
              <a:gd name="T16" fmla="*/ 208 w 511"/>
              <a:gd name="T17" fmla="*/ 70 h 221"/>
              <a:gd name="T18" fmla="*/ 73 w 511"/>
              <a:gd name="T19" fmla="*/ 70 h 221"/>
              <a:gd name="T20" fmla="*/ 53 w 511"/>
              <a:gd name="T21" fmla="*/ 96 h 221"/>
              <a:gd name="T22" fmla="*/ 54 w 511"/>
              <a:gd name="T23" fmla="*/ 70 h 221"/>
              <a:gd name="T24" fmla="*/ 144 w 511"/>
              <a:gd name="T25" fmla="*/ 70 h 221"/>
              <a:gd name="T26" fmla="*/ 175 w 511"/>
              <a:gd name="T27" fmla="*/ 70 h 221"/>
              <a:gd name="T28" fmla="*/ 267 w 511"/>
              <a:gd name="T29" fmla="*/ 206 h 221"/>
              <a:gd name="T30" fmla="*/ 267 w 511"/>
              <a:gd name="T31" fmla="*/ 193 h 221"/>
              <a:gd name="T32" fmla="*/ 259 w 511"/>
              <a:gd name="T33" fmla="*/ 199 h 221"/>
              <a:gd name="T34" fmla="*/ 416 w 511"/>
              <a:gd name="T35" fmla="*/ 92 h 221"/>
              <a:gd name="T36" fmla="*/ 402 w 511"/>
              <a:gd name="T37" fmla="*/ 86 h 221"/>
              <a:gd name="T38" fmla="*/ 402 w 511"/>
              <a:gd name="T39" fmla="*/ 123 h 221"/>
              <a:gd name="T40" fmla="*/ 397 w 511"/>
              <a:gd name="T41" fmla="*/ 184 h 221"/>
              <a:gd name="T42" fmla="*/ 373 w 511"/>
              <a:gd name="T43" fmla="*/ 152 h 221"/>
              <a:gd name="T44" fmla="*/ 511 w 511"/>
              <a:gd name="T45" fmla="*/ 124 h 221"/>
              <a:gd name="T46" fmla="*/ 511 w 511"/>
              <a:gd name="T47" fmla="*/ 111 h 221"/>
              <a:gd name="T48" fmla="*/ 503 w 511"/>
              <a:gd name="T49" fmla="*/ 117 h 221"/>
              <a:gd name="T50" fmla="*/ 487 w 511"/>
              <a:gd name="T51" fmla="*/ 105 h 221"/>
              <a:gd name="T52" fmla="*/ 450 w 511"/>
              <a:gd name="T53" fmla="*/ 98 h 221"/>
              <a:gd name="T54" fmla="*/ 443 w 511"/>
              <a:gd name="T55" fmla="*/ 87 h 221"/>
              <a:gd name="T56" fmla="*/ 366 w 511"/>
              <a:gd name="T57" fmla="*/ 169 h 221"/>
              <a:gd name="T58" fmla="*/ 365 w 511"/>
              <a:gd name="T59" fmla="*/ 205 h 221"/>
              <a:gd name="T60" fmla="*/ 343 w 511"/>
              <a:gd name="T61" fmla="*/ 203 h 221"/>
              <a:gd name="T62" fmla="*/ 343 w 511"/>
              <a:gd name="T63" fmla="*/ 156 h 221"/>
              <a:gd name="T64" fmla="*/ 318 w 511"/>
              <a:gd name="T65" fmla="*/ 133 h 221"/>
              <a:gd name="T66" fmla="*/ 294 w 511"/>
              <a:gd name="T67" fmla="*/ 133 h 221"/>
              <a:gd name="T68" fmla="*/ 332 w 511"/>
              <a:gd name="T69" fmla="*/ 98 h 221"/>
              <a:gd name="T70" fmla="*/ 271 w 511"/>
              <a:gd name="T71" fmla="*/ 103 h 221"/>
              <a:gd name="T72" fmla="*/ 249 w 511"/>
              <a:gd name="T73" fmla="*/ 94 h 221"/>
              <a:gd name="T74" fmla="*/ 286 w 511"/>
              <a:gd name="T75" fmla="*/ 132 h 221"/>
              <a:gd name="T76" fmla="*/ 261 w 511"/>
              <a:gd name="T77" fmla="*/ 119 h 221"/>
              <a:gd name="T78" fmla="*/ 311 w 511"/>
              <a:gd name="T79" fmla="*/ 215 h 221"/>
              <a:gd name="T80" fmla="*/ 272 w 511"/>
              <a:gd name="T81" fmla="*/ 203 h 221"/>
              <a:gd name="T82" fmla="*/ 280 w 511"/>
              <a:gd name="T83" fmla="*/ 184 h 221"/>
              <a:gd name="T84" fmla="*/ 309 w 511"/>
              <a:gd name="T85" fmla="*/ 203 h 221"/>
              <a:gd name="T86" fmla="*/ 296 w 511"/>
              <a:gd name="T87" fmla="*/ 201 h 221"/>
              <a:gd name="T88" fmla="*/ 318 w 511"/>
              <a:gd name="T89" fmla="*/ 215 h 221"/>
              <a:gd name="T90" fmla="*/ 208 w 511"/>
              <a:gd name="T91" fmla="*/ 215 h 221"/>
              <a:gd name="T92" fmla="*/ 174 w 511"/>
              <a:gd name="T93" fmla="*/ 153 h 221"/>
              <a:gd name="T94" fmla="*/ 342 w 511"/>
              <a:gd name="T95" fmla="*/ 130 h 221"/>
              <a:gd name="T96" fmla="*/ 370 w 511"/>
              <a:gd name="T97" fmla="*/ 90 h 221"/>
              <a:gd name="T98" fmla="*/ 374 w 511"/>
              <a:gd name="T99" fmla="*/ 98 h 221"/>
              <a:gd name="T100" fmla="*/ 354 w 511"/>
              <a:gd name="T101" fmla="*/ 122 h 221"/>
              <a:gd name="T102" fmla="*/ 342 w 511"/>
              <a:gd name="T103" fmla="*/ 130 h 221"/>
              <a:gd name="T104" fmla="*/ 352 w 511"/>
              <a:gd name="T105" fmla="*/ 103 h 221"/>
              <a:gd name="T106" fmla="*/ 351 w 511"/>
              <a:gd name="T107" fmla="*/ 13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1" h="221">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 name="Title 1"/>
          <p:cNvSpPr>
            <a:spLocks noGrp="1"/>
          </p:cNvSpPr>
          <p:nvPr>
            <p:ph type="ctrTitle"/>
          </p:nvPr>
        </p:nvSpPr>
        <p:spPr>
          <a:xfrm>
            <a:off x="907725" y="2267713"/>
            <a:ext cx="10674676" cy="1294372"/>
          </a:xfrm>
        </p:spPr>
        <p:txBody>
          <a:bodyPr wrap="square" lIns="0" tIns="0" rIns="0" bIns="0" anchor="ctr" anchorCtr="0">
            <a:spAutoFit/>
          </a:bodyPr>
          <a:lstStyle>
            <a:lvl1pPr>
              <a:lnSpc>
                <a:spcPct val="83000"/>
              </a:lnSpc>
              <a:defRPr sz="5067" cap="all">
                <a:solidFill>
                  <a:srgbClr val="FFFFFF"/>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907725" y="4076835"/>
            <a:ext cx="10674676" cy="328231"/>
          </a:xfrm>
        </p:spPr>
        <p:txBody>
          <a:bodyPr wrap="square" lIns="0" tIns="0" rIns="0" bIns="0" anchor="ctr" anchorCtr="0">
            <a:spAutoFit/>
          </a:bodyPr>
          <a:lstStyle>
            <a:lvl1pPr marL="0" indent="0" algn="l">
              <a:buNone/>
              <a:defRPr sz="2133" b="0" i="0" cap="none" baseline="0">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17" name="Picture Placeholder 16"/>
          <p:cNvSpPr>
            <a:spLocks noGrp="1"/>
          </p:cNvSpPr>
          <p:nvPr>
            <p:ph type="pic" sz="quarter" idx="10"/>
          </p:nvPr>
        </p:nvSpPr>
        <p:spPr>
          <a:xfrm>
            <a:off x="496" y="5071677"/>
            <a:ext cx="12189389" cy="1789499"/>
          </a:xfrm>
          <a:custGeom>
            <a:avLst/>
            <a:gdLst>
              <a:gd name="connsiteX0" fmla="*/ 0 w 9142413"/>
              <a:gd name="connsiteY0" fmla="*/ 0 h 1360841"/>
              <a:gd name="connsiteX1" fmla="*/ 9142413 w 9142413"/>
              <a:gd name="connsiteY1" fmla="*/ 0 h 1360841"/>
              <a:gd name="connsiteX2" fmla="*/ 9142413 w 9142413"/>
              <a:gd name="connsiteY2" fmla="*/ 1360841 h 1360841"/>
              <a:gd name="connsiteX3" fmla="*/ 0 w 9142413"/>
              <a:gd name="connsiteY3" fmla="*/ 1360841 h 1360841"/>
              <a:gd name="connsiteX4" fmla="*/ 0 w 9142413"/>
              <a:gd name="connsiteY4" fmla="*/ 0 h 1360841"/>
              <a:gd name="connsiteX0" fmla="*/ 0 w 9142413"/>
              <a:gd name="connsiteY0" fmla="*/ 0 h 1360841"/>
              <a:gd name="connsiteX1" fmla="*/ 702469 w 9142413"/>
              <a:gd name="connsiteY1" fmla="*/ 1147 h 1360841"/>
              <a:gd name="connsiteX2" fmla="*/ 9142413 w 9142413"/>
              <a:gd name="connsiteY2" fmla="*/ 0 h 1360841"/>
              <a:gd name="connsiteX3" fmla="*/ 9142413 w 9142413"/>
              <a:gd name="connsiteY3" fmla="*/ 1360841 h 1360841"/>
              <a:gd name="connsiteX4" fmla="*/ 0 w 9142413"/>
              <a:gd name="connsiteY4" fmla="*/ 1360841 h 1360841"/>
              <a:gd name="connsiteX5" fmla="*/ 0 w 9142413"/>
              <a:gd name="connsiteY5" fmla="*/ 0 h 1360841"/>
              <a:gd name="connsiteX0" fmla="*/ 0 w 9142413"/>
              <a:gd name="connsiteY0" fmla="*/ 1234 h 1362075"/>
              <a:gd name="connsiteX1" fmla="*/ 702469 w 9142413"/>
              <a:gd name="connsiteY1" fmla="*/ 2381 h 1362075"/>
              <a:gd name="connsiteX2" fmla="*/ 966788 w 9142413"/>
              <a:gd name="connsiteY2" fmla="*/ 0 h 1362075"/>
              <a:gd name="connsiteX3" fmla="*/ 9142413 w 9142413"/>
              <a:gd name="connsiteY3" fmla="*/ 1234 h 1362075"/>
              <a:gd name="connsiteX4" fmla="*/ 9142413 w 9142413"/>
              <a:gd name="connsiteY4" fmla="*/ 1362075 h 1362075"/>
              <a:gd name="connsiteX5" fmla="*/ 0 w 9142413"/>
              <a:gd name="connsiteY5" fmla="*/ 1362075 h 1362075"/>
              <a:gd name="connsiteX6" fmla="*/ 0 w 9142413"/>
              <a:gd name="connsiteY6" fmla="*/ 1234 h 1362075"/>
              <a:gd name="connsiteX0" fmla="*/ 0 w 9142413"/>
              <a:gd name="connsiteY0" fmla="*/ 1234 h 1362075"/>
              <a:gd name="connsiteX1" fmla="*/ 702469 w 9142413"/>
              <a:gd name="connsiteY1" fmla="*/ 2381 h 1362075"/>
              <a:gd name="connsiteX2" fmla="*/ 838200 w 9142413"/>
              <a:gd name="connsiteY2" fmla="*/ 2381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26294 w 9142413"/>
              <a:gd name="connsiteY2" fmla="*/ 240506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26294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9186"/>
              <a:gd name="connsiteY0" fmla="*/ 28327 h 1362075"/>
              <a:gd name="connsiteX1" fmla="*/ 709242 w 9149186"/>
              <a:gd name="connsiteY1" fmla="*/ 2381 h 1362075"/>
              <a:gd name="connsiteX2" fmla="*/ 849735 w 9149186"/>
              <a:gd name="connsiteY2" fmla="*/ 235744 h 1362075"/>
              <a:gd name="connsiteX3" fmla="*/ 973561 w 9149186"/>
              <a:gd name="connsiteY3" fmla="*/ 0 h 1362075"/>
              <a:gd name="connsiteX4" fmla="*/ 9149186 w 9149186"/>
              <a:gd name="connsiteY4" fmla="*/ 1234 h 1362075"/>
              <a:gd name="connsiteX5" fmla="*/ 9149186 w 9149186"/>
              <a:gd name="connsiteY5" fmla="*/ 1362075 h 1362075"/>
              <a:gd name="connsiteX6" fmla="*/ 6773 w 9149186"/>
              <a:gd name="connsiteY6" fmla="*/ 1362075 h 1362075"/>
              <a:gd name="connsiteX7" fmla="*/ 0 w 9149186"/>
              <a:gd name="connsiteY7" fmla="*/ 28327 h 1362075"/>
              <a:gd name="connsiteX0" fmla="*/ 0 w 9149186"/>
              <a:gd name="connsiteY0" fmla="*/ 28327 h 1362075"/>
              <a:gd name="connsiteX1" fmla="*/ 688922 w 9149186"/>
              <a:gd name="connsiteY1" fmla="*/ 29475 h 1362075"/>
              <a:gd name="connsiteX2" fmla="*/ 849735 w 9149186"/>
              <a:gd name="connsiteY2" fmla="*/ 235744 h 1362075"/>
              <a:gd name="connsiteX3" fmla="*/ 973561 w 9149186"/>
              <a:gd name="connsiteY3" fmla="*/ 0 h 1362075"/>
              <a:gd name="connsiteX4" fmla="*/ 9149186 w 9149186"/>
              <a:gd name="connsiteY4" fmla="*/ 1234 h 1362075"/>
              <a:gd name="connsiteX5" fmla="*/ 9149186 w 9149186"/>
              <a:gd name="connsiteY5" fmla="*/ 1362075 h 1362075"/>
              <a:gd name="connsiteX6" fmla="*/ 6773 w 9149186"/>
              <a:gd name="connsiteY6" fmla="*/ 1362075 h 1362075"/>
              <a:gd name="connsiteX7" fmla="*/ 0 w 9149186"/>
              <a:gd name="connsiteY7" fmla="*/ 28327 h 1362075"/>
              <a:gd name="connsiteX0" fmla="*/ 0 w 9149186"/>
              <a:gd name="connsiteY0" fmla="*/ 27093 h 1360841"/>
              <a:gd name="connsiteX1" fmla="*/ 688922 w 9149186"/>
              <a:gd name="connsiteY1" fmla="*/ 28241 h 1360841"/>
              <a:gd name="connsiteX2" fmla="*/ 849735 w 9149186"/>
              <a:gd name="connsiteY2" fmla="*/ 234510 h 1360841"/>
              <a:gd name="connsiteX3" fmla="*/ 953241 w 9149186"/>
              <a:gd name="connsiteY3" fmla="*/ 25860 h 1360841"/>
              <a:gd name="connsiteX4" fmla="*/ 9149186 w 9149186"/>
              <a:gd name="connsiteY4" fmla="*/ 0 h 1360841"/>
              <a:gd name="connsiteX5" fmla="*/ 9149186 w 9149186"/>
              <a:gd name="connsiteY5" fmla="*/ 1360841 h 1360841"/>
              <a:gd name="connsiteX6" fmla="*/ 6773 w 9149186"/>
              <a:gd name="connsiteY6" fmla="*/ 1360841 h 1360841"/>
              <a:gd name="connsiteX7" fmla="*/ 0 w 9149186"/>
              <a:gd name="connsiteY7" fmla="*/ 27093 h 1360841"/>
              <a:gd name="connsiteX0" fmla="*/ 0 w 9149186"/>
              <a:gd name="connsiteY0" fmla="*/ 1233 h 1334981"/>
              <a:gd name="connsiteX1" fmla="*/ 688922 w 9149186"/>
              <a:gd name="connsiteY1" fmla="*/ 2381 h 1334981"/>
              <a:gd name="connsiteX2" fmla="*/ 849735 w 9149186"/>
              <a:gd name="connsiteY2" fmla="*/ 208650 h 1334981"/>
              <a:gd name="connsiteX3" fmla="*/ 953241 w 9149186"/>
              <a:gd name="connsiteY3" fmla="*/ 0 h 1334981"/>
              <a:gd name="connsiteX4" fmla="*/ 9149186 w 9149186"/>
              <a:gd name="connsiteY4" fmla="*/ 1233 h 1334981"/>
              <a:gd name="connsiteX5" fmla="*/ 9149186 w 9149186"/>
              <a:gd name="connsiteY5" fmla="*/ 1334981 h 1334981"/>
              <a:gd name="connsiteX6" fmla="*/ 6773 w 9149186"/>
              <a:gd name="connsiteY6" fmla="*/ 1334981 h 1334981"/>
              <a:gd name="connsiteX7" fmla="*/ 0 w 9149186"/>
              <a:gd name="connsiteY7" fmla="*/ 1233 h 1334981"/>
              <a:gd name="connsiteX0" fmla="*/ 0 w 9149186"/>
              <a:gd name="connsiteY0" fmla="*/ 1233 h 1334981"/>
              <a:gd name="connsiteX1" fmla="*/ 688922 w 9149186"/>
              <a:gd name="connsiteY1" fmla="*/ 2381 h 1334981"/>
              <a:gd name="connsiteX2" fmla="*/ 815868 w 9149186"/>
              <a:gd name="connsiteY2" fmla="*/ 235743 h 1334981"/>
              <a:gd name="connsiteX3" fmla="*/ 953241 w 9149186"/>
              <a:gd name="connsiteY3" fmla="*/ 0 h 1334981"/>
              <a:gd name="connsiteX4" fmla="*/ 9149186 w 9149186"/>
              <a:gd name="connsiteY4" fmla="*/ 1233 h 1334981"/>
              <a:gd name="connsiteX5" fmla="*/ 9149186 w 9149186"/>
              <a:gd name="connsiteY5" fmla="*/ 1334981 h 1334981"/>
              <a:gd name="connsiteX6" fmla="*/ 6773 w 9149186"/>
              <a:gd name="connsiteY6" fmla="*/ 1334981 h 1334981"/>
              <a:gd name="connsiteX7" fmla="*/ 0 w 9149186"/>
              <a:gd name="connsiteY7" fmla="*/ 1233 h 1334981"/>
              <a:gd name="connsiteX0" fmla="*/ 3193 w 9142854"/>
              <a:gd name="connsiteY0" fmla="*/ 5995 h 1334981"/>
              <a:gd name="connsiteX1" fmla="*/ 682590 w 9142854"/>
              <a:gd name="connsiteY1" fmla="*/ 2381 h 1334981"/>
              <a:gd name="connsiteX2" fmla="*/ 809536 w 9142854"/>
              <a:gd name="connsiteY2" fmla="*/ 235743 h 1334981"/>
              <a:gd name="connsiteX3" fmla="*/ 946909 w 9142854"/>
              <a:gd name="connsiteY3" fmla="*/ 0 h 1334981"/>
              <a:gd name="connsiteX4" fmla="*/ 9142854 w 9142854"/>
              <a:gd name="connsiteY4" fmla="*/ 1233 h 1334981"/>
              <a:gd name="connsiteX5" fmla="*/ 9142854 w 9142854"/>
              <a:gd name="connsiteY5" fmla="*/ 1334981 h 1334981"/>
              <a:gd name="connsiteX6" fmla="*/ 441 w 9142854"/>
              <a:gd name="connsiteY6" fmla="*/ 1334981 h 1334981"/>
              <a:gd name="connsiteX7" fmla="*/ 3193 w 9142854"/>
              <a:gd name="connsiteY7" fmla="*/ 5995 h 1334981"/>
              <a:gd name="connsiteX0" fmla="*/ 982 w 9143024"/>
              <a:gd name="connsiteY0" fmla="*/ 0 h 1338511"/>
              <a:gd name="connsiteX1" fmla="*/ 682760 w 9143024"/>
              <a:gd name="connsiteY1" fmla="*/ 5911 h 1338511"/>
              <a:gd name="connsiteX2" fmla="*/ 809706 w 9143024"/>
              <a:gd name="connsiteY2" fmla="*/ 239273 h 1338511"/>
              <a:gd name="connsiteX3" fmla="*/ 947079 w 9143024"/>
              <a:gd name="connsiteY3" fmla="*/ 3530 h 1338511"/>
              <a:gd name="connsiteX4" fmla="*/ 9143024 w 9143024"/>
              <a:gd name="connsiteY4" fmla="*/ 4763 h 1338511"/>
              <a:gd name="connsiteX5" fmla="*/ 9143024 w 9143024"/>
              <a:gd name="connsiteY5" fmla="*/ 1338511 h 1338511"/>
              <a:gd name="connsiteX6" fmla="*/ 611 w 9143024"/>
              <a:gd name="connsiteY6" fmla="*/ 1338511 h 1338511"/>
              <a:gd name="connsiteX7" fmla="*/ 982 w 9143024"/>
              <a:gd name="connsiteY7" fmla="*/ 0 h 1338511"/>
              <a:gd name="connsiteX0" fmla="*/ 982 w 9143024"/>
              <a:gd name="connsiteY0" fmla="*/ 0 h 1338511"/>
              <a:gd name="connsiteX1" fmla="*/ 673235 w 9143024"/>
              <a:gd name="connsiteY1" fmla="*/ 1149 h 1338511"/>
              <a:gd name="connsiteX2" fmla="*/ 809706 w 9143024"/>
              <a:gd name="connsiteY2" fmla="*/ 239273 h 1338511"/>
              <a:gd name="connsiteX3" fmla="*/ 947079 w 9143024"/>
              <a:gd name="connsiteY3" fmla="*/ 3530 h 1338511"/>
              <a:gd name="connsiteX4" fmla="*/ 9143024 w 9143024"/>
              <a:gd name="connsiteY4" fmla="*/ 4763 h 1338511"/>
              <a:gd name="connsiteX5" fmla="*/ 9143024 w 9143024"/>
              <a:gd name="connsiteY5" fmla="*/ 1338511 h 1338511"/>
              <a:gd name="connsiteX6" fmla="*/ 611 w 9143024"/>
              <a:gd name="connsiteY6" fmla="*/ 1338511 h 1338511"/>
              <a:gd name="connsiteX7" fmla="*/ 982 w 9143024"/>
              <a:gd name="connsiteY7" fmla="*/ 0 h 1338511"/>
              <a:gd name="connsiteX0" fmla="*/ 982 w 9143024"/>
              <a:gd name="connsiteY0" fmla="*/ 0 h 1338511"/>
              <a:gd name="connsiteX1" fmla="*/ 673235 w 9143024"/>
              <a:gd name="connsiteY1" fmla="*/ 1149 h 1338511"/>
              <a:gd name="connsiteX2" fmla="*/ 809706 w 9143024"/>
              <a:gd name="connsiteY2" fmla="*/ 239273 h 1338511"/>
              <a:gd name="connsiteX3" fmla="*/ 947079 w 9143024"/>
              <a:gd name="connsiteY3" fmla="*/ 3530 h 1338511"/>
              <a:gd name="connsiteX4" fmla="*/ 9143024 w 9143024"/>
              <a:gd name="connsiteY4" fmla="*/ 4763 h 1338511"/>
              <a:gd name="connsiteX5" fmla="*/ 9143024 w 9143024"/>
              <a:gd name="connsiteY5" fmla="*/ 1338511 h 1338511"/>
              <a:gd name="connsiteX6" fmla="*/ 611 w 9143024"/>
              <a:gd name="connsiteY6" fmla="*/ 1338511 h 1338511"/>
              <a:gd name="connsiteX7" fmla="*/ 982 w 9143024"/>
              <a:gd name="connsiteY7" fmla="*/ 0 h 1338511"/>
              <a:gd name="connsiteX0" fmla="*/ 982 w 9143024"/>
              <a:gd name="connsiteY0" fmla="*/ 3614 h 1342125"/>
              <a:gd name="connsiteX1" fmla="*/ 673235 w 9143024"/>
              <a:gd name="connsiteY1" fmla="*/ 4763 h 1342125"/>
              <a:gd name="connsiteX2" fmla="*/ 809706 w 9143024"/>
              <a:gd name="connsiteY2" fmla="*/ 242887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73235 w 9143024"/>
              <a:gd name="connsiteY1" fmla="*/ 4763 h 1342125"/>
              <a:gd name="connsiteX2" fmla="*/ 800181 w 9143024"/>
              <a:gd name="connsiteY2" fmla="*/ 200024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73235 w 9143024"/>
              <a:gd name="connsiteY1" fmla="*/ 4763 h 1342125"/>
              <a:gd name="connsiteX2" fmla="*/ 800181 w 9143024"/>
              <a:gd name="connsiteY2" fmla="*/ 238124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73235 w 9143024"/>
              <a:gd name="connsiteY1" fmla="*/ 4763 h 1342125"/>
              <a:gd name="connsiteX2" fmla="*/ 800181 w 9143024"/>
              <a:gd name="connsiteY2" fmla="*/ 238124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73235 w 9143024"/>
              <a:gd name="connsiteY1" fmla="*/ 4763 h 1342125"/>
              <a:gd name="connsiteX2" fmla="*/ 800181 w 9143024"/>
              <a:gd name="connsiteY2" fmla="*/ 238124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1329 w 9143024"/>
              <a:gd name="connsiteY1" fmla="*/ 2382 h 1342125"/>
              <a:gd name="connsiteX2" fmla="*/ 800181 w 9143024"/>
              <a:gd name="connsiteY2" fmla="*/ 238124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8473 w 9143024"/>
              <a:gd name="connsiteY1" fmla="*/ 2382 h 1342125"/>
              <a:gd name="connsiteX2" fmla="*/ 800181 w 9143024"/>
              <a:gd name="connsiteY2" fmla="*/ 238124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8473 w 9143024"/>
              <a:gd name="connsiteY1" fmla="*/ 2382 h 1342125"/>
              <a:gd name="connsiteX2" fmla="*/ 800181 w 9143024"/>
              <a:gd name="connsiteY2" fmla="*/ 238124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8473 w 9143024"/>
              <a:gd name="connsiteY1" fmla="*/ 2382 h 1342125"/>
              <a:gd name="connsiteX2" fmla="*/ 804944 w 9143024"/>
              <a:gd name="connsiteY2" fmla="*/ 247649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8473 w 9143024"/>
              <a:gd name="connsiteY1" fmla="*/ 2382 h 1342125"/>
              <a:gd name="connsiteX2" fmla="*/ 804944 w 9143024"/>
              <a:gd name="connsiteY2" fmla="*/ 247649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8473 w 9143024"/>
              <a:gd name="connsiteY1" fmla="*/ 2382 h 1342125"/>
              <a:gd name="connsiteX2" fmla="*/ 804944 w 9143024"/>
              <a:gd name="connsiteY2" fmla="*/ 247649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8473 w 9143024"/>
              <a:gd name="connsiteY1" fmla="*/ 2382 h 1342125"/>
              <a:gd name="connsiteX2" fmla="*/ 804944 w 9143024"/>
              <a:gd name="connsiteY2" fmla="*/ 247649 h 1342125"/>
              <a:gd name="connsiteX3" fmla="*/ 937554 w 9143024"/>
              <a:gd name="connsiteY3" fmla="*/ 0 h 1342125"/>
              <a:gd name="connsiteX4" fmla="*/ 9143024 w 9143024"/>
              <a:gd name="connsiteY4" fmla="*/ 3615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8473 w 9143024"/>
              <a:gd name="connsiteY1" fmla="*/ 2382 h 1342125"/>
              <a:gd name="connsiteX2" fmla="*/ 804944 w 9143024"/>
              <a:gd name="connsiteY2" fmla="*/ 247649 h 1342125"/>
              <a:gd name="connsiteX3" fmla="*/ 937554 w 9143024"/>
              <a:gd name="connsiteY3" fmla="*/ 0 h 1342125"/>
              <a:gd name="connsiteX4" fmla="*/ 9143024 w 9143024"/>
              <a:gd name="connsiteY4" fmla="*/ 3615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1232 h 1339743"/>
              <a:gd name="connsiteX1" fmla="*/ 668473 w 9143024"/>
              <a:gd name="connsiteY1" fmla="*/ 0 h 1339743"/>
              <a:gd name="connsiteX2" fmla="*/ 804944 w 9143024"/>
              <a:gd name="connsiteY2" fmla="*/ 245267 h 1339743"/>
              <a:gd name="connsiteX3" fmla="*/ 947079 w 9143024"/>
              <a:gd name="connsiteY3" fmla="*/ 0 h 1339743"/>
              <a:gd name="connsiteX4" fmla="*/ 9143024 w 9143024"/>
              <a:gd name="connsiteY4" fmla="*/ 1233 h 1339743"/>
              <a:gd name="connsiteX5" fmla="*/ 9143024 w 9143024"/>
              <a:gd name="connsiteY5" fmla="*/ 1339743 h 1339743"/>
              <a:gd name="connsiteX6" fmla="*/ 611 w 9143024"/>
              <a:gd name="connsiteY6" fmla="*/ 1339743 h 1339743"/>
              <a:gd name="connsiteX7" fmla="*/ 982 w 9143024"/>
              <a:gd name="connsiteY7" fmla="*/ 1232 h 1339743"/>
              <a:gd name="connsiteX0" fmla="*/ 982 w 9143024"/>
              <a:gd name="connsiteY0" fmla="*/ 1232 h 1339743"/>
              <a:gd name="connsiteX1" fmla="*/ 668473 w 9143024"/>
              <a:gd name="connsiteY1" fmla="*/ 0 h 1339743"/>
              <a:gd name="connsiteX2" fmla="*/ 804944 w 9143024"/>
              <a:gd name="connsiteY2" fmla="*/ 245267 h 1339743"/>
              <a:gd name="connsiteX3" fmla="*/ 947079 w 9143024"/>
              <a:gd name="connsiteY3" fmla="*/ 0 h 1339743"/>
              <a:gd name="connsiteX4" fmla="*/ 9143024 w 9143024"/>
              <a:gd name="connsiteY4" fmla="*/ 1233 h 1339743"/>
              <a:gd name="connsiteX5" fmla="*/ 9143024 w 9143024"/>
              <a:gd name="connsiteY5" fmla="*/ 1339743 h 1339743"/>
              <a:gd name="connsiteX6" fmla="*/ 611 w 9143024"/>
              <a:gd name="connsiteY6" fmla="*/ 1339743 h 1339743"/>
              <a:gd name="connsiteX7" fmla="*/ 982 w 9143024"/>
              <a:gd name="connsiteY7"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947079 w 9143024"/>
              <a:gd name="connsiteY4" fmla="*/ 0 h 1339743"/>
              <a:gd name="connsiteX5" fmla="*/ 9143024 w 9143024"/>
              <a:gd name="connsiteY5" fmla="*/ 1233 h 1339743"/>
              <a:gd name="connsiteX6" fmla="*/ 9143024 w 9143024"/>
              <a:gd name="connsiteY6" fmla="*/ 1339743 h 1339743"/>
              <a:gd name="connsiteX7" fmla="*/ 611 w 9143024"/>
              <a:gd name="connsiteY7" fmla="*/ 1339743 h 1339743"/>
              <a:gd name="connsiteX8" fmla="*/ 982 w 9143024"/>
              <a:gd name="connsiteY8"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36430 w 9143024"/>
              <a:gd name="connsiteY4" fmla="*/ 199124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3574 w 9143024"/>
              <a:gd name="connsiteY4" fmla="*/ 213412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3574 w 9143024"/>
              <a:gd name="connsiteY4" fmla="*/ 213412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3574 w 9143024"/>
              <a:gd name="connsiteY4" fmla="*/ 213412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3574 w 9143024"/>
              <a:gd name="connsiteY4" fmla="*/ 213412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3574 w 9143024"/>
              <a:gd name="connsiteY4" fmla="*/ 213412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3574 w 9143024"/>
              <a:gd name="connsiteY4" fmla="*/ 213412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3574 w 9143024"/>
              <a:gd name="connsiteY4" fmla="*/ 213412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8337 w 9143024"/>
              <a:gd name="connsiteY4" fmla="*/ 203887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8337 w 9143024"/>
              <a:gd name="connsiteY4" fmla="*/ 203887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7374 w 9143024"/>
              <a:gd name="connsiteY2" fmla="*/ 206268 h 1339743"/>
              <a:gd name="connsiteX3" fmla="*/ 804944 w 9143024"/>
              <a:gd name="connsiteY3" fmla="*/ 245267 h 1339743"/>
              <a:gd name="connsiteX4" fmla="*/ 848337 w 9143024"/>
              <a:gd name="connsiteY4" fmla="*/ 203887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7374 w 9143024"/>
              <a:gd name="connsiteY2" fmla="*/ 206268 h 1339743"/>
              <a:gd name="connsiteX3" fmla="*/ 804944 w 9143024"/>
              <a:gd name="connsiteY3" fmla="*/ 245267 h 1339743"/>
              <a:gd name="connsiteX4" fmla="*/ 848337 w 9143024"/>
              <a:gd name="connsiteY4" fmla="*/ 203887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7374 w 9143024"/>
              <a:gd name="connsiteY2" fmla="*/ 206268 h 1339743"/>
              <a:gd name="connsiteX3" fmla="*/ 804944 w 9143024"/>
              <a:gd name="connsiteY3" fmla="*/ 245267 h 1339743"/>
              <a:gd name="connsiteX4" fmla="*/ 848337 w 9143024"/>
              <a:gd name="connsiteY4" fmla="*/ 203887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7374 w 9143024"/>
              <a:gd name="connsiteY2" fmla="*/ 206268 h 1339743"/>
              <a:gd name="connsiteX3" fmla="*/ 80494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7374 w 9143024"/>
              <a:gd name="connsiteY2" fmla="*/ 199124 h 1339743"/>
              <a:gd name="connsiteX3" fmla="*/ 80494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7374 w 9143024"/>
              <a:gd name="connsiteY2" fmla="*/ 199124 h 1339743"/>
              <a:gd name="connsiteX3" fmla="*/ 80494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55468 w 9143024"/>
              <a:gd name="connsiteY2" fmla="*/ 232462 h 1339743"/>
              <a:gd name="connsiteX3" fmla="*/ 80494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80494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80494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80494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78589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797800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797800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797800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797800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802562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804943 w 9143024"/>
              <a:gd name="connsiteY3" fmla="*/ 242886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804943 w 9143024"/>
              <a:gd name="connsiteY3" fmla="*/ 242886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0 w 9142042"/>
              <a:gd name="connsiteY0" fmla="*/ 1232 h 1339743"/>
              <a:gd name="connsiteX1" fmla="*/ 667491 w 9142042"/>
              <a:gd name="connsiteY1" fmla="*/ 0 h 1339743"/>
              <a:gd name="connsiteX2" fmla="*/ 764011 w 9142042"/>
              <a:gd name="connsiteY2" fmla="*/ 201506 h 1339743"/>
              <a:gd name="connsiteX3" fmla="*/ 803961 w 9142042"/>
              <a:gd name="connsiteY3" fmla="*/ 242886 h 1339743"/>
              <a:gd name="connsiteX4" fmla="*/ 842592 w 9142042"/>
              <a:gd name="connsiteY4" fmla="*/ 199125 h 1339743"/>
              <a:gd name="connsiteX5" fmla="*/ 946097 w 9142042"/>
              <a:gd name="connsiteY5" fmla="*/ 0 h 1339743"/>
              <a:gd name="connsiteX6" fmla="*/ 9142042 w 9142042"/>
              <a:gd name="connsiteY6" fmla="*/ 1233 h 1339743"/>
              <a:gd name="connsiteX7" fmla="*/ 9142042 w 9142042"/>
              <a:gd name="connsiteY7" fmla="*/ 1339743 h 1339743"/>
              <a:gd name="connsiteX8" fmla="*/ 121073 w 9142042"/>
              <a:gd name="connsiteY8" fmla="*/ 1215918 h 1339743"/>
              <a:gd name="connsiteX9" fmla="*/ 0 w 9142042"/>
              <a:gd name="connsiteY9" fmla="*/ 1232 h 1339743"/>
              <a:gd name="connsiteX0" fmla="*/ 982 w 9143024"/>
              <a:gd name="connsiteY0" fmla="*/ 1232 h 1342124"/>
              <a:gd name="connsiteX1" fmla="*/ 668473 w 9143024"/>
              <a:gd name="connsiteY1" fmla="*/ 0 h 1342124"/>
              <a:gd name="connsiteX2" fmla="*/ 764993 w 9143024"/>
              <a:gd name="connsiteY2" fmla="*/ 201506 h 1342124"/>
              <a:gd name="connsiteX3" fmla="*/ 804943 w 9143024"/>
              <a:gd name="connsiteY3" fmla="*/ 242886 h 1342124"/>
              <a:gd name="connsiteX4" fmla="*/ 843574 w 9143024"/>
              <a:gd name="connsiteY4" fmla="*/ 199125 h 1342124"/>
              <a:gd name="connsiteX5" fmla="*/ 947079 w 9143024"/>
              <a:gd name="connsiteY5" fmla="*/ 0 h 1342124"/>
              <a:gd name="connsiteX6" fmla="*/ 9143024 w 9143024"/>
              <a:gd name="connsiteY6" fmla="*/ 1233 h 1342124"/>
              <a:gd name="connsiteX7" fmla="*/ 9143024 w 9143024"/>
              <a:gd name="connsiteY7" fmla="*/ 1339743 h 1342124"/>
              <a:gd name="connsiteX8" fmla="*/ 611 w 9143024"/>
              <a:gd name="connsiteY8" fmla="*/ 1342124 h 1342124"/>
              <a:gd name="connsiteX9" fmla="*/ 982 w 9143024"/>
              <a:gd name="connsiteY9" fmla="*/ 1232 h 1342124"/>
              <a:gd name="connsiteX0" fmla="*/ 371 w 9142413"/>
              <a:gd name="connsiteY0" fmla="*/ 1232 h 1342124"/>
              <a:gd name="connsiteX1" fmla="*/ 667862 w 9142413"/>
              <a:gd name="connsiteY1" fmla="*/ 0 h 1342124"/>
              <a:gd name="connsiteX2" fmla="*/ 764382 w 9142413"/>
              <a:gd name="connsiteY2" fmla="*/ 201506 h 1342124"/>
              <a:gd name="connsiteX3" fmla="*/ 804332 w 9142413"/>
              <a:gd name="connsiteY3" fmla="*/ 242886 h 1342124"/>
              <a:gd name="connsiteX4" fmla="*/ 842963 w 9142413"/>
              <a:gd name="connsiteY4" fmla="*/ 199125 h 1342124"/>
              <a:gd name="connsiteX5" fmla="*/ 946468 w 9142413"/>
              <a:gd name="connsiteY5" fmla="*/ 0 h 1342124"/>
              <a:gd name="connsiteX6" fmla="*/ 9142413 w 9142413"/>
              <a:gd name="connsiteY6" fmla="*/ 1233 h 1342124"/>
              <a:gd name="connsiteX7" fmla="*/ 9142413 w 9142413"/>
              <a:gd name="connsiteY7" fmla="*/ 1339743 h 1342124"/>
              <a:gd name="connsiteX8" fmla="*/ 0 w 9142413"/>
              <a:gd name="connsiteY8" fmla="*/ 1342124 h 1342124"/>
              <a:gd name="connsiteX9" fmla="*/ 371 w 9142413"/>
              <a:gd name="connsiteY9" fmla="*/ 1232 h 1342124"/>
              <a:gd name="connsiteX0" fmla="*/ 371 w 9142413"/>
              <a:gd name="connsiteY0" fmla="*/ 1232 h 1342124"/>
              <a:gd name="connsiteX1" fmla="*/ 667862 w 9142413"/>
              <a:gd name="connsiteY1" fmla="*/ 0 h 1342124"/>
              <a:gd name="connsiteX2" fmla="*/ 764382 w 9142413"/>
              <a:gd name="connsiteY2" fmla="*/ 201506 h 1342124"/>
              <a:gd name="connsiteX3" fmla="*/ 804332 w 9142413"/>
              <a:gd name="connsiteY3" fmla="*/ 242886 h 1342124"/>
              <a:gd name="connsiteX4" fmla="*/ 842963 w 9142413"/>
              <a:gd name="connsiteY4" fmla="*/ 199125 h 1342124"/>
              <a:gd name="connsiteX5" fmla="*/ 946468 w 9142413"/>
              <a:gd name="connsiteY5" fmla="*/ 0 h 1342124"/>
              <a:gd name="connsiteX6" fmla="*/ 9142413 w 9142413"/>
              <a:gd name="connsiteY6" fmla="*/ 1233 h 1342124"/>
              <a:gd name="connsiteX7" fmla="*/ 9142413 w 9142413"/>
              <a:gd name="connsiteY7" fmla="*/ 1339743 h 1342124"/>
              <a:gd name="connsiteX8" fmla="*/ 0 w 9142413"/>
              <a:gd name="connsiteY8" fmla="*/ 1342124 h 1342124"/>
              <a:gd name="connsiteX9" fmla="*/ 371 w 9142413"/>
              <a:gd name="connsiteY9" fmla="*/ 1232 h 1342124"/>
              <a:gd name="connsiteX0" fmla="*/ 0 w 9142042"/>
              <a:gd name="connsiteY0" fmla="*/ 1232 h 1339743"/>
              <a:gd name="connsiteX1" fmla="*/ 667491 w 9142042"/>
              <a:gd name="connsiteY1" fmla="*/ 0 h 1339743"/>
              <a:gd name="connsiteX2" fmla="*/ 764011 w 9142042"/>
              <a:gd name="connsiteY2" fmla="*/ 201506 h 1339743"/>
              <a:gd name="connsiteX3" fmla="*/ 803961 w 9142042"/>
              <a:gd name="connsiteY3" fmla="*/ 242886 h 1339743"/>
              <a:gd name="connsiteX4" fmla="*/ 842592 w 9142042"/>
              <a:gd name="connsiteY4" fmla="*/ 199125 h 1339743"/>
              <a:gd name="connsiteX5" fmla="*/ 946097 w 9142042"/>
              <a:gd name="connsiteY5" fmla="*/ 0 h 1339743"/>
              <a:gd name="connsiteX6" fmla="*/ 9142042 w 9142042"/>
              <a:gd name="connsiteY6" fmla="*/ 1233 h 1339743"/>
              <a:gd name="connsiteX7" fmla="*/ 9142042 w 9142042"/>
              <a:gd name="connsiteY7" fmla="*/ 1339743 h 1339743"/>
              <a:gd name="connsiteX8" fmla="*/ 97260 w 9142042"/>
              <a:gd name="connsiteY8" fmla="*/ 1177817 h 1339743"/>
              <a:gd name="connsiteX9" fmla="*/ 0 w 9142042"/>
              <a:gd name="connsiteY9" fmla="*/ 1232 h 1339743"/>
              <a:gd name="connsiteX0" fmla="*/ 0 w 9142042"/>
              <a:gd name="connsiteY0" fmla="*/ 1232 h 1342124"/>
              <a:gd name="connsiteX1" fmla="*/ 667491 w 9142042"/>
              <a:gd name="connsiteY1" fmla="*/ 0 h 1342124"/>
              <a:gd name="connsiteX2" fmla="*/ 764011 w 9142042"/>
              <a:gd name="connsiteY2" fmla="*/ 201506 h 1342124"/>
              <a:gd name="connsiteX3" fmla="*/ 803961 w 9142042"/>
              <a:gd name="connsiteY3" fmla="*/ 242886 h 1342124"/>
              <a:gd name="connsiteX4" fmla="*/ 842592 w 9142042"/>
              <a:gd name="connsiteY4" fmla="*/ 199125 h 1342124"/>
              <a:gd name="connsiteX5" fmla="*/ 946097 w 9142042"/>
              <a:gd name="connsiteY5" fmla="*/ 0 h 1342124"/>
              <a:gd name="connsiteX6" fmla="*/ 9142042 w 9142042"/>
              <a:gd name="connsiteY6" fmla="*/ 1233 h 1342124"/>
              <a:gd name="connsiteX7" fmla="*/ 9142042 w 9142042"/>
              <a:gd name="connsiteY7" fmla="*/ 1339743 h 1342124"/>
              <a:gd name="connsiteX8" fmla="*/ 2010 w 9142042"/>
              <a:gd name="connsiteY8" fmla="*/ 1342124 h 1342124"/>
              <a:gd name="connsiteX9" fmla="*/ 0 w 9142042"/>
              <a:gd name="connsiteY9" fmla="*/ 1232 h 1342124"/>
              <a:gd name="connsiteX0" fmla="*/ 0 w 9142042"/>
              <a:gd name="connsiteY0" fmla="*/ 1232 h 1342124"/>
              <a:gd name="connsiteX1" fmla="*/ 667491 w 9142042"/>
              <a:gd name="connsiteY1" fmla="*/ 0 h 1342124"/>
              <a:gd name="connsiteX2" fmla="*/ 764011 w 9142042"/>
              <a:gd name="connsiteY2" fmla="*/ 201506 h 1342124"/>
              <a:gd name="connsiteX3" fmla="*/ 803961 w 9142042"/>
              <a:gd name="connsiteY3" fmla="*/ 242886 h 1342124"/>
              <a:gd name="connsiteX4" fmla="*/ 842592 w 9142042"/>
              <a:gd name="connsiteY4" fmla="*/ 199125 h 1342124"/>
              <a:gd name="connsiteX5" fmla="*/ 946097 w 9142042"/>
              <a:gd name="connsiteY5" fmla="*/ 0 h 1342124"/>
              <a:gd name="connsiteX6" fmla="*/ 9142042 w 9142042"/>
              <a:gd name="connsiteY6" fmla="*/ 1233 h 1342124"/>
              <a:gd name="connsiteX7" fmla="*/ 9142042 w 9142042"/>
              <a:gd name="connsiteY7" fmla="*/ 1339743 h 1342124"/>
              <a:gd name="connsiteX8" fmla="*/ 2010 w 9142042"/>
              <a:gd name="connsiteY8" fmla="*/ 1342124 h 1342124"/>
              <a:gd name="connsiteX9" fmla="*/ 0 w 9142042"/>
              <a:gd name="connsiteY9" fmla="*/ 1232 h 1342124"/>
              <a:gd name="connsiteX0" fmla="*/ 0 w 9142042"/>
              <a:gd name="connsiteY0" fmla="*/ 1232 h 1342124"/>
              <a:gd name="connsiteX1" fmla="*/ 667491 w 9142042"/>
              <a:gd name="connsiteY1" fmla="*/ 0 h 1342124"/>
              <a:gd name="connsiteX2" fmla="*/ 764011 w 9142042"/>
              <a:gd name="connsiteY2" fmla="*/ 201506 h 1342124"/>
              <a:gd name="connsiteX3" fmla="*/ 803961 w 9142042"/>
              <a:gd name="connsiteY3" fmla="*/ 242886 h 1342124"/>
              <a:gd name="connsiteX4" fmla="*/ 842592 w 9142042"/>
              <a:gd name="connsiteY4" fmla="*/ 199125 h 1342124"/>
              <a:gd name="connsiteX5" fmla="*/ 946097 w 9142042"/>
              <a:gd name="connsiteY5" fmla="*/ 0 h 1342124"/>
              <a:gd name="connsiteX6" fmla="*/ 9142042 w 9142042"/>
              <a:gd name="connsiteY6" fmla="*/ 1233 h 1342124"/>
              <a:gd name="connsiteX7" fmla="*/ 9142042 w 9142042"/>
              <a:gd name="connsiteY7" fmla="*/ 1339743 h 1342124"/>
              <a:gd name="connsiteX8" fmla="*/ 2010 w 9142042"/>
              <a:gd name="connsiteY8" fmla="*/ 1342124 h 1342124"/>
              <a:gd name="connsiteX9" fmla="*/ 0 w 9142042"/>
              <a:gd name="connsiteY9" fmla="*/ 1232 h 1342124"/>
              <a:gd name="connsiteX0" fmla="*/ 0 w 9142042"/>
              <a:gd name="connsiteY0" fmla="*/ 1232 h 1342124"/>
              <a:gd name="connsiteX1" fmla="*/ 667491 w 9142042"/>
              <a:gd name="connsiteY1" fmla="*/ 0 h 1342124"/>
              <a:gd name="connsiteX2" fmla="*/ 764011 w 9142042"/>
              <a:gd name="connsiteY2" fmla="*/ 201506 h 1342124"/>
              <a:gd name="connsiteX3" fmla="*/ 803961 w 9142042"/>
              <a:gd name="connsiteY3" fmla="*/ 242886 h 1342124"/>
              <a:gd name="connsiteX4" fmla="*/ 842592 w 9142042"/>
              <a:gd name="connsiteY4" fmla="*/ 199125 h 1342124"/>
              <a:gd name="connsiteX5" fmla="*/ 946097 w 9142042"/>
              <a:gd name="connsiteY5" fmla="*/ 0 h 1342124"/>
              <a:gd name="connsiteX6" fmla="*/ 9142042 w 9142042"/>
              <a:gd name="connsiteY6" fmla="*/ 1233 h 1342124"/>
              <a:gd name="connsiteX7" fmla="*/ 9142042 w 9142042"/>
              <a:gd name="connsiteY7" fmla="*/ 1339743 h 1342124"/>
              <a:gd name="connsiteX8" fmla="*/ 2010 w 9142042"/>
              <a:gd name="connsiteY8" fmla="*/ 1342124 h 1342124"/>
              <a:gd name="connsiteX9" fmla="*/ 0 w 9142042"/>
              <a:gd name="connsiteY9" fmla="*/ 1232 h 1342124"/>
              <a:gd name="connsiteX0" fmla="*/ 0 w 9142042"/>
              <a:gd name="connsiteY0" fmla="*/ 1232 h 1342124"/>
              <a:gd name="connsiteX1" fmla="*/ 667491 w 9142042"/>
              <a:gd name="connsiteY1" fmla="*/ 0 h 1342124"/>
              <a:gd name="connsiteX2" fmla="*/ 764011 w 9142042"/>
              <a:gd name="connsiteY2" fmla="*/ 201506 h 1342124"/>
              <a:gd name="connsiteX3" fmla="*/ 803961 w 9142042"/>
              <a:gd name="connsiteY3" fmla="*/ 242886 h 1342124"/>
              <a:gd name="connsiteX4" fmla="*/ 842592 w 9142042"/>
              <a:gd name="connsiteY4" fmla="*/ 199125 h 1342124"/>
              <a:gd name="connsiteX5" fmla="*/ 946097 w 9142042"/>
              <a:gd name="connsiteY5" fmla="*/ 0 h 1342124"/>
              <a:gd name="connsiteX6" fmla="*/ 9142042 w 9142042"/>
              <a:gd name="connsiteY6" fmla="*/ 1233 h 1342124"/>
              <a:gd name="connsiteX7" fmla="*/ 9142042 w 9142042"/>
              <a:gd name="connsiteY7" fmla="*/ 1339743 h 1342124"/>
              <a:gd name="connsiteX8" fmla="*/ 2010 w 9142042"/>
              <a:gd name="connsiteY8" fmla="*/ 1342124 h 1342124"/>
              <a:gd name="connsiteX9" fmla="*/ 0 w 9142042"/>
              <a:gd name="connsiteY9" fmla="*/ 1232 h 1342124"/>
              <a:gd name="connsiteX0" fmla="*/ 0 w 9142042"/>
              <a:gd name="connsiteY0" fmla="*/ 1232 h 1342124"/>
              <a:gd name="connsiteX1" fmla="*/ 667491 w 9142042"/>
              <a:gd name="connsiteY1" fmla="*/ 0 h 1342124"/>
              <a:gd name="connsiteX2" fmla="*/ 764011 w 9142042"/>
              <a:gd name="connsiteY2" fmla="*/ 201506 h 1342124"/>
              <a:gd name="connsiteX3" fmla="*/ 803961 w 9142042"/>
              <a:gd name="connsiteY3" fmla="*/ 242886 h 1342124"/>
              <a:gd name="connsiteX4" fmla="*/ 842592 w 9142042"/>
              <a:gd name="connsiteY4" fmla="*/ 199125 h 1342124"/>
              <a:gd name="connsiteX5" fmla="*/ 946097 w 9142042"/>
              <a:gd name="connsiteY5" fmla="*/ 0 h 1342124"/>
              <a:gd name="connsiteX6" fmla="*/ 9142042 w 9142042"/>
              <a:gd name="connsiteY6" fmla="*/ 1233 h 1342124"/>
              <a:gd name="connsiteX7" fmla="*/ 9142042 w 9142042"/>
              <a:gd name="connsiteY7" fmla="*/ 1339743 h 1342124"/>
              <a:gd name="connsiteX8" fmla="*/ 2010 w 9142042"/>
              <a:gd name="connsiteY8" fmla="*/ 1342124 h 1342124"/>
              <a:gd name="connsiteX9" fmla="*/ 0 w 9142042"/>
              <a:gd name="connsiteY9" fmla="*/ 1232 h 134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2042" h="1342124">
                <a:moveTo>
                  <a:pt x="0" y="1232"/>
                </a:moveTo>
                <a:lnTo>
                  <a:pt x="667491" y="0"/>
                </a:lnTo>
                <a:cubicBezTo>
                  <a:pt x="720213" y="108785"/>
                  <a:pt x="750791" y="175313"/>
                  <a:pt x="764011" y="201506"/>
                </a:cubicBezTo>
                <a:cubicBezTo>
                  <a:pt x="777231" y="227699"/>
                  <a:pt x="783720" y="243371"/>
                  <a:pt x="803961" y="242886"/>
                </a:cubicBezTo>
                <a:cubicBezTo>
                  <a:pt x="814677" y="242629"/>
                  <a:pt x="828428" y="227700"/>
                  <a:pt x="842592" y="199125"/>
                </a:cubicBezTo>
                <a:cubicBezTo>
                  <a:pt x="856756" y="170550"/>
                  <a:pt x="880877" y="123469"/>
                  <a:pt x="946097" y="0"/>
                </a:cubicBezTo>
                <a:lnTo>
                  <a:pt x="9142042" y="1233"/>
                </a:lnTo>
                <a:lnTo>
                  <a:pt x="9142042" y="1339743"/>
                </a:lnTo>
                <a:lnTo>
                  <a:pt x="2010" y="1342124"/>
                </a:lnTo>
                <a:cubicBezTo>
                  <a:pt x="-247" y="945166"/>
                  <a:pt x="2258" y="445815"/>
                  <a:pt x="0" y="1232"/>
                </a:cubicBezTo>
                <a:close/>
              </a:path>
            </a:pathLst>
          </a:custGeom>
        </p:spPr>
        <p:txBody>
          <a:bodyPr anchor="ctr" anchorCtr="0"/>
          <a:lstStyle>
            <a:lvl1pPr marL="0" indent="0" algn="ctr">
              <a:buNone/>
              <a:defRPr/>
            </a:lvl1pPr>
          </a:lstStyle>
          <a:p>
            <a:r>
              <a:rPr lang="en-US" dirty="0"/>
              <a:t>Click icon to add picture</a:t>
            </a:r>
          </a:p>
        </p:txBody>
      </p:sp>
      <p:sp>
        <p:nvSpPr>
          <p:cNvPr id="6" name="Text Placeholder 5"/>
          <p:cNvSpPr>
            <a:spLocks noGrp="1"/>
          </p:cNvSpPr>
          <p:nvPr>
            <p:ph type="body" sz="quarter" idx="11"/>
          </p:nvPr>
        </p:nvSpPr>
        <p:spPr>
          <a:xfrm>
            <a:off x="6675968" y="605957"/>
            <a:ext cx="4906433" cy="328231"/>
          </a:xfrm>
        </p:spPr>
        <p:txBody>
          <a:bodyPr anchor="ctr" anchorCtr="0">
            <a:spAutoFit/>
          </a:bodyPr>
          <a:lstStyle>
            <a:lvl1pPr marL="0" indent="0" algn="r">
              <a:buNone/>
              <a:defRPr sz="2133">
                <a:solidFill>
                  <a:schemeClr val="bg1"/>
                </a:solidFill>
              </a:defRPr>
            </a:lvl1pPr>
            <a:lvl2pPr marL="306910" indent="0">
              <a:buNone/>
              <a:defRPr/>
            </a:lvl2pPr>
          </a:lstStyle>
          <a:p>
            <a:pPr lvl="0"/>
            <a:r>
              <a:rPr lang="en-US"/>
              <a:t>Edit Master text styles</a:t>
            </a:r>
          </a:p>
        </p:txBody>
      </p:sp>
    </p:spTree>
    <p:extLst>
      <p:ext uri="{BB962C8B-B14F-4D97-AF65-F5344CB8AC3E}">
        <p14:creationId xmlns:p14="http://schemas.microsoft.com/office/powerpoint/2010/main" val="1721167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781048"/>
            <a:ext cx="3308096" cy="4035553"/>
          </a:xfrm>
        </p:spPr>
        <p:txBody>
          <a:bodyPr vert="horz" lIns="0" tIns="0" rIns="0" bIns="0" rtlCol="0">
            <a:noAutofit/>
          </a:bodyPr>
          <a:lstStyle>
            <a:lvl1pPr marL="0" indent="0">
              <a:spcBef>
                <a:spcPts val="2000"/>
              </a:spcBef>
              <a:buNone/>
              <a:defRPr lang="en-US" sz="1600" b="1" dirty="0">
                <a:solidFill>
                  <a:schemeClr val="accent1"/>
                </a:solidFill>
              </a:defRPr>
            </a:lvl1pPr>
            <a:lvl2pPr marL="455073" indent="-455073">
              <a:spcBef>
                <a:spcPts val="0"/>
              </a:spcBef>
              <a:buNone/>
              <a:defRPr lang="en-US" sz="1600" dirty="0"/>
            </a:lvl2pPr>
            <a:lvl3pPr>
              <a:defRPr lang="en-US" dirty="0"/>
            </a:lvl3pPr>
            <a:lvl4pPr>
              <a:defRPr lang="en-US" dirty="0"/>
            </a:lvl4pPr>
            <a:lvl5pPr>
              <a:defRPr lang="en-US" dirty="0"/>
            </a:lvl5pPr>
          </a:lstStyle>
          <a:p>
            <a:pPr lvl="0"/>
            <a:r>
              <a:rPr lang="en-US"/>
              <a:t>Edit Master text styles</a:t>
            </a:r>
          </a:p>
          <a:p>
            <a:pPr lvl="1"/>
            <a:r>
              <a:rPr lang="en-US"/>
              <a:t>Second level</a:t>
            </a:r>
          </a:p>
        </p:txBody>
      </p:sp>
      <p:sp>
        <p:nvSpPr>
          <p:cNvPr id="7" name="Title 1"/>
          <p:cNvSpPr>
            <a:spLocks noGrp="1"/>
          </p:cNvSpPr>
          <p:nvPr>
            <p:ph type="title"/>
          </p:nvPr>
        </p:nvSpPr>
        <p:spPr>
          <a:xfrm>
            <a:off x="609599" y="609600"/>
            <a:ext cx="10972803" cy="418576"/>
          </a:xfrm>
        </p:spPr>
        <p:txBody>
          <a:bodyPr vert="horz" lIns="0" tIns="0" rIns="0" bIns="0" rtlCol="0" anchor="b" anchorCtr="0">
            <a:noAutofit/>
          </a:bodyPr>
          <a:lstStyle>
            <a:lvl1pPr>
              <a:defRPr lang="en-US" sz="3200" b="1" i="0" kern="1200" cap="none" dirty="0">
                <a:solidFill>
                  <a:schemeClr val="tx2"/>
                </a:solidFill>
                <a:latin typeface="+mj-lt"/>
                <a:ea typeface="+mj-ea"/>
                <a:cs typeface="+mj-cs"/>
              </a:defRPr>
            </a:lvl1pPr>
          </a:lstStyle>
          <a:p>
            <a:pPr lvl="0" algn="l" defTabSz="457189" rtl="0" eaLnBrk="1" latinLnBrk="0" hangingPunct="1">
              <a:lnSpc>
                <a:spcPct val="85000"/>
              </a:lnSpc>
              <a:spcBef>
                <a:spcPct val="0"/>
              </a:spcBef>
              <a:buNone/>
            </a:pPr>
            <a:r>
              <a:rPr lang="en-US"/>
              <a:t>Click to edit Master title style</a:t>
            </a:r>
            <a:endParaRPr lang="en-US" dirty="0"/>
          </a:p>
        </p:txBody>
      </p:sp>
      <p:sp>
        <p:nvSpPr>
          <p:cNvPr id="5" name="Text Placeholder 4"/>
          <p:cNvSpPr>
            <a:spLocks noGrp="1"/>
          </p:cNvSpPr>
          <p:nvPr>
            <p:ph type="body" sz="quarter" idx="20"/>
          </p:nvPr>
        </p:nvSpPr>
        <p:spPr>
          <a:xfrm>
            <a:off x="609600" y="1268985"/>
            <a:ext cx="10972800" cy="291592"/>
          </a:xfrm>
        </p:spPr>
        <p:txBody>
          <a:bodyPr/>
          <a:lstStyle>
            <a:lvl1pPr marL="0" indent="0">
              <a:buNone/>
              <a:defRPr sz="1867"/>
            </a:lvl1pPr>
            <a:lvl2pPr marL="306910" indent="0">
              <a:buNone/>
              <a:defRPr/>
            </a:lvl2pPr>
          </a:lstStyle>
          <a:p>
            <a:pPr lvl="0"/>
            <a:r>
              <a:rPr lang="en-US"/>
              <a:t>Edit Master text styles</a:t>
            </a:r>
          </a:p>
        </p:txBody>
      </p:sp>
      <p:sp>
        <p:nvSpPr>
          <p:cNvPr id="15" name="Content Placeholder 2"/>
          <p:cNvSpPr>
            <a:spLocks noGrp="1"/>
          </p:cNvSpPr>
          <p:nvPr>
            <p:ph sz="half" idx="21"/>
          </p:nvPr>
        </p:nvSpPr>
        <p:spPr>
          <a:xfrm>
            <a:off x="4267200" y="1781048"/>
            <a:ext cx="3308096" cy="4035553"/>
          </a:xfrm>
        </p:spPr>
        <p:txBody>
          <a:bodyPr vert="horz" lIns="0" tIns="0" rIns="0" bIns="0" rtlCol="0">
            <a:noAutofit/>
          </a:bodyPr>
          <a:lstStyle>
            <a:lvl1pPr marL="0" indent="0">
              <a:spcBef>
                <a:spcPts val="2000"/>
              </a:spcBef>
              <a:buNone/>
              <a:defRPr lang="en-US" sz="1600" b="1" dirty="0">
                <a:solidFill>
                  <a:schemeClr val="accent1"/>
                </a:solidFill>
              </a:defRPr>
            </a:lvl1pPr>
            <a:lvl2pPr marL="455073" indent="-455073">
              <a:spcBef>
                <a:spcPts val="0"/>
              </a:spcBef>
              <a:buNone/>
              <a:defRPr lang="en-US" sz="1600" dirty="0"/>
            </a:lvl2pPr>
            <a:lvl3pPr>
              <a:defRPr lang="en-US" dirty="0"/>
            </a:lvl3pPr>
            <a:lvl4pPr>
              <a:defRPr lang="en-US" dirty="0"/>
            </a:lvl4pPr>
            <a:lvl5pPr>
              <a:defRPr lang="en-US" dirty="0"/>
            </a:lvl5pPr>
          </a:lstStyle>
          <a:p>
            <a:pPr lvl="0"/>
            <a:r>
              <a:rPr lang="en-US"/>
              <a:t>Edit Master text styles</a:t>
            </a:r>
          </a:p>
          <a:p>
            <a:pPr lvl="1"/>
            <a:r>
              <a:rPr lang="en-US"/>
              <a:t>Second level</a:t>
            </a:r>
          </a:p>
        </p:txBody>
      </p:sp>
      <p:sp>
        <p:nvSpPr>
          <p:cNvPr id="16" name="Content Placeholder 2"/>
          <p:cNvSpPr>
            <a:spLocks noGrp="1"/>
          </p:cNvSpPr>
          <p:nvPr>
            <p:ph sz="half" idx="22"/>
          </p:nvPr>
        </p:nvSpPr>
        <p:spPr>
          <a:xfrm>
            <a:off x="7924800" y="1781048"/>
            <a:ext cx="3308096" cy="4035553"/>
          </a:xfrm>
        </p:spPr>
        <p:txBody>
          <a:bodyPr vert="horz" lIns="0" tIns="0" rIns="0" bIns="0" rtlCol="0">
            <a:noAutofit/>
          </a:bodyPr>
          <a:lstStyle>
            <a:lvl1pPr marL="0" indent="0">
              <a:spcBef>
                <a:spcPts val="2000"/>
              </a:spcBef>
              <a:buNone/>
              <a:defRPr lang="en-US" sz="1600" b="1" dirty="0">
                <a:solidFill>
                  <a:schemeClr val="accent1"/>
                </a:solidFill>
              </a:defRPr>
            </a:lvl1pPr>
            <a:lvl2pPr marL="455073" indent="-455073">
              <a:spcBef>
                <a:spcPts val="0"/>
              </a:spcBef>
              <a:buNone/>
              <a:defRPr lang="en-US" sz="1600" dirty="0"/>
            </a:lvl2pPr>
            <a:lvl3pPr>
              <a:defRPr lang="en-US" dirty="0"/>
            </a:lvl3pPr>
            <a:lvl4pPr>
              <a:defRPr lang="en-US" dirty="0"/>
            </a:lvl4pPr>
            <a:lvl5pPr>
              <a:defRPr lang="en-US" dirty="0"/>
            </a:lvl5pPr>
          </a:lstStyle>
          <a:p>
            <a:pPr lvl="0"/>
            <a:r>
              <a:rPr lang="en-US"/>
              <a:t>Edit Master text styles</a:t>
            </a:r>
          </a:p>
          <a:p>
            <a:pPr lvl="1"/>
            <a:r>
              <a:rPr lang="en-US"/>
              <a:t>Second level</a:t>
            </a:r>
          </a:p>
        </p:txBody>
      </p:sp>
      <p:sp>
        <p:nvSpPr>
          <p:cNvPr id="17" name="Footer Placeholder 4"/>
          <p:cNvSpPr>
            <a:spLocks noGrp="1"/>
          </p:cNvSpPr>
          <p:nvPr>
            <p:ph type="ftr" sz="quarter" idx="3"/>
          </p:nvPr>
        </p:nvSpPr>
        <p:spPr>
          <a:xfrm>
            <a:off x="1026597" y="6467745"/>
            <a:ext cx="4517089" cy="164148"/>
          </a:xfrm>
          <a:prstGeom prst="rect">
            <a:avLst/>
          </a:prstGeom>
        </p:spPr>
        <p:txBody>
          <a:bodyPr vert="horz" wrap="square" lIns="0" tIns="0" rIns="0" bIns="0" rtlCol="0" anchor="ctr">
            <a:spAutoFit/>
          </a:bodyPr>
          <a:lstStyle>
            <a:lvl1pPr algn="l">
              <a:defRPr sz="1067">
                <a:solidFill>
                  <a:schemeClr val="tx1"/>
                </a:solidFill>
              </a:defRPr>
            </a:lvl1pPr>
          </a:lstStyle>
          <a:p>
            <a:r>
              <a:rPr lang="en-US" dirty="0"/>
              <a:t>Division Name or Footer</a:t>
            </a:r>
          </a:p>
        </p:txBody>
      </p:sp>
      <p:sp>
        <p:nvSpPr>
          <p:cNvPr id="18" name="Slide Number Placeholder 5"/>
          <p:cNvSpPr>
            <a:spLocks noGrp="1"/>
          </p:cNvSpPr>
          <p:nvPr>
            <p:ph type="sldNum" sz="quarter" idx="4"/>
          </p:nvPr>
        </p:nvSpPr>
        <p:spPr>
          <a:xfrm>
            <a:off x="609601" y="6457702"/>
            <a:ext cx="339625" cy="164148"/>
          </a:xfrm>
          <a:prstGeom prst="rect">
            <a:avLst/>
          </a:prstGeom>
        </p:spPr>
        <p:txBody>
          <a:bodyPr vert="horz" wrap="square" lIns="0" tIns="0" rIns="0" bIns="0" rtlCol="0" anchor="ctr">
            <a:spAutoFit/>
          </a:bodyPr>
          <a:lstStyle>
            <a:lvl1pPr algn="l">
              <a:defRPr sz="1067">
                <a:solidFill>
                  <a:schemeClr val="tx1"/>
                </a:solidFill>
              </a:defRPr>
            </a:lvl1pPr>
          </a:lstStyle>
          <a:p>
            <a:fld id="{7FEEEA1A-CB49-3744-AA40-B896987410F9}" type="slidenum">
              <a:rPr lang="en-US" smtClean="0"/>
              <a:pPr/>
              <a:t>‹#›</a:t>
            </a:fld>
            <a:endParaRPr lang="en-US" dirty="0"/>
          </a:p>
        </p:txBody>
      </p:sp>
    </p:spTree>
    <p:extLst>
      <p:ext uri="{BB962C8B-B14F-4D97-AF65-F5344CB8AC3E}">
        <p14:creationId xmlns:p14="http://schemas.microsoft.com/office/powerpoint/2010/main" val="2942761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599" y="1048512"/>
            <a:ext cx="10972803" cy="418576"/>
          </a:xfrm>
        </p:spPr>
        <p:txBody>
          <a:bodyPr vert="horz" lIns="0" tIns="0" rIns="0" bIns="0" rtlCol="0" anchor="b" anchorCtr="0">
            <a:noAutofit/>
          </a:bodyPr>
          <a:lstStyle>
            <a:lvl1pPr>
              <a:defRPr lang="en-US" sz="3200" b="1" i="0" kern="1200" cap="none" dirty="0">
                <a:solidFill>
                  <a:schemeClr val="tx2"/>
                </a:solidFill>
                <a:latin typeface="+mj-lt"/>
                <a:ea typeface="+mj-ea"/>
                <a:cs typeface="+mj-cs"/>
              </a:defRPr>
            </a:lvl1pPr>
          </a:lstStyle>
          <a:p>
            <a:pPr lvl="0" algn="l" defTabSz="457189" rtl="0" eaLnBrk="1" latinLnBrk="0" hangingPunct="1">
              <a:lnSpc>
                <a:spcPct val="85000"/>
              </a:lnSpc>
              <a:spcBef>
                <a:spcPct val="0"/>
              </a:spcBef>
              <a:buNone/>
            </a:pPr>
            <a:r>
              <a:rPr lang="en-US"/>
              <a:t>Click to edit Master title style</a:t>
            </a:r>
            <a:endParaRPr lang="en-US" dirty="0"/>
          </a:p>
        </p:txBody>
      </p:sp>
      <p:sp>
        <p:nvSpPr>
          <p:cNvPr id="9" name="Content Placeholder 8"/>
          <p:cNvSpPr>
            <a:spLocks noGrp="1"/>
          </p:cNvSpPr>
          <p:nvPr>
            <p:ph sz="quarter" idx="13"/>
          </p:nvPr>
        </p:nvSpPr>
        <p:spPr>
          <a:xfrm>
            <a:off x="609600" y="1780032"/>
            <a:ext cx="10972801" cy="4036568"/>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3"/>
          </p:nvPr>
        </p:nvSpPr>
        <p:spPr>
          <a:xfrm>
            <a:off x="1026597" y="6467745"/>
            <a:ext cx="4517089" cy="164148"/>
          </a:xfrm>
          <a:prstGeom prst="rect">
            <a:avLst/>
          </a:prstGeom>
        </p:spPr>
        <p:txBody>
          <a:bodyPr vert="horz" wrap="square" lIns="0" tIns="0" rIns="0" bIns="0" rtlCol="0" anchor="ctr">
            <a:spAutoFit/>
          </a:bodyPr>
          <a:lstStyle>
            <a:lvl1pPr algn="l">
              <a:defRPr sz="1067">
                <a:solidFill>
                  <a:schemeClr val="tx1"/>
                </a:solidFill>
              </a:defRPr>
            </a:lvl1pPr>
          </a:lstStyle>
          <a:p>
            <a:r>
              <a:rPr lang="en-US" dirty="0"/>
              <a:t>Division Name or Footer</a:t>
            </a:r>
          </a:p>
        </p:txBody>
      </p:sp>
      <p:sp>
        <p:nvSpPr>
          <p:cNvPr id="7" name="Slide Number Placeholder 5"/>
          <p:cNvSpPr>
            <a:spLocks noGrp="1"/>
          </p:cNvSpPr>
          <p:nvPr>
            <p:ph type="sldNum" sz="quarter" idx="4"/>
          </p:nvPr>
        </p:nvSpPr>
        <p:spPr>
          <a:xfrm>
            <a:off x="609601" y="6457702"/>
            <a:ext cx="339625" cy="164148"/>
          </a:xfrm>
          <a:prstGeom prst="rect">
            <a:avLst/>
          </a:prstGeom>
        </p:spPr>
        <p:txBody>
          <a:bodyPr vert="horz" wrap="square" lIns="0" tIns="0" rIns="0" bIns="0" rtlCol="0" anchor="ctr">
            <a:spAutoFit/>
          </a:bodyPr>
          <a:lstStyle>
            <a:lvl1pPr algn="l">
              <a:defRPr sz="1067">
                <a:solidFill>
                  <a:schemeClr val="tx1"/>
                </a:solidFill>
              </a:defRPr>
            </a:lvl1pPr>
          </a:lstStyle>
          <a:p>
            <a:fld id="{7FEEEA1A-CB49-3744-AA40-B896987410F9}" type="slidenum">
              <a:rPr lang="en-US" smtClean="0"/>
              <a:pPr/>
              <a:t>‹#›</a:t>
            </a:fld>
            <a:endParaRPr lang="en-US" dirty="0"/>
          </a:p>
        </p:txBody>
      </p:sp>
    </p:spTree>
    <p:extLst>
      <p:ext uri="{BB962C8B-B14F-4D97-AF65-F5344CB8AC3E}">
        <p14:creationId xmlns:p14="http://schemas.microsoft.com/office/powerpoint/2010/main" val="3653466761"/>
      </p:ext>
    </p:extLst>
  </p:cSld>
  <p:clrMapOvr>
    <a:masterClrMapping/>
  </p:clrMapOvr>
  <p:extLst>
    <p:ext uri="{DCECCB84-F9BA-43D5-87BE-67443E8EF086}">
      <p15:sldGuideLst xmlns:p15="http://schemas.microsoft.com/office/powerpoint/2012/main">
        <p15:guide id="1" orient="horz" pos="2868">
          <p15:clr>
            <a:srgbClr val="FBAE40"/>
          </p15:clr>
        </p15:guide>
        <p15:guide id="2" pos="2880">
          <p15:clr>
            <a:srgbClr val="FBAE40"/>
          </p15:clr>
        </p15:guide>
        <p15:guide id="4" pos="43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7363" y="1949471"/>
            <a:ext cx="10685412" cy="4088141"/>
          </a:xfrm>
        </p:spPr>
        <p:txBody>
          <a:bodyPr anchor="b" anchorCtr="0">
            <a:noAutofit/>
          </a:bodyPr>
          <a:lstStyle>
            <a:lvl1pPr algn="l">
              <a:defRPr sz="7200" b="1" cap="all">
                <a:solidFill>
                  <a:srgbClr val="FFFFFF"/>
                </a:solidFill>
              </a:defRPr>
            </a:lvl1pPr>
          </a:lstStyle>
          <a:p>
            <a:r>
              <a:rPr lang="en-US" dirty="0"/>
              <a:t>Click to edit Master title </a:t>
            </a:r>
            <a:br>
              <a:rPr lang="en-US" dirty="0"/>
            </a:br>
            <a:r>
              <a:rPr lang="en-US" dirty="0"/>
              <a:t>style</a:t>
            </a:r>
          </a:p>
        </p:txBody>
      </p:sp>
      <p:sp>
        <p:nvSpPr>
          <p:cNvPr id="4" name="Freeform 5"/>
          <p:cNvSpPr>
            <a:spLocks noEditPoints="1"/>
          </p:cNvSpPr>
          <p:nvPr userDrawn="1"/>
        </p:nvSpPr>
        <p:spPr bwMode="auto">
          <a:xfrm>
            <a:off x="10559823" y="6163226"/>
            <a:ext cx="1022352" cy="446447"/>
          </a:xfrm>
          <a:custGeom>
            <a:avLst/>
            <a:gdLst>
              <a:gd name="T0" fmla="*/ 32 w 511"/>
              <a:gd name="T1" fmla="*/ 39 h 221"/>
              <a:gd name="T2" fmla="*/ 106 w 511"/>
              <a:gd name="T3" fmla="*/ 0 h 221"/>
              <a:gd name="T4" fmla="*/ 188 w 511"/>
              <a:gd name="T5" fmla="*/ 44 h 221"/>
              <a:gd name="T6" fmla="*/ 139 w 511"/>
              <a:gd name="T7" fmla="*/ 208 h 221"/>
              <a:gd name="T8" fmla="*/ 161 w 511"/>
              <a:gd name="T9" fmla="*/ 194 h 221"/>
              <a:gd name="T10" fmla="*/ 2 w 511"/>
              <a:gd name="T11" fmla="*/ 101 h 221"/>
              <a:gd name="T12" fmla="*/ 91 w 511"/>
              <a:gd name="T13" fmla="*/ 70 h 221"/>
              <a:gd name="T14" fmla="*/ 123 w 511"/>
              <a:gd name="T15" fmla="*/ 108 h 221"/>
              <a:gd name="T16" fmla="*/ 208 w 511"/>
              <a:gd name="T17" fmla="*/ 70 h 221"/>
              <a:gd name="T18" fmla="*/ 73 w 511"/>
              <a:gd name="T19" fmla="*/ 70 h 221"/>
              <a:gd name="T20" fmla="*/ 53 w 511"/>
              <a:gd name="T21" fmla="*/ 96 h 221"/>
              <a:gd name="T22" fmla="*/ 54 w 511"/>
              <a:gd name="T23" fmla="*/ 70 h 221"/>
              <a:gd name="T24" fmla="*/ 144 w 511"/>
              <a:gd name="T25" fmla="*/ 70 h 221"/>
              <a:gd name="T26" fmla="*/ 175 w 511"/>
              <a:gd name="T27" fmla="*/ 70 h 221"/>
              <a:gd name="T28" fmla="*/ 267 w 511"/>
              <a:gd name="T29" fmla="*/ 206 h 221"/>
              <a:gd name="T30" fmla="*/ 267 w 511"/>
              <a:gd name="T31" fmla="*/ 193 h 221"/>
              <a:gd name="T32" fmla="*/ 259 w 511"/>
              <a:gd name="T33" fmla="*/ 199 h 221"/>
              <a:gd name="T34" fmla="*/ 416 w 511"/>
              <a:gd name="T35" fmla="*/ 92 h 221"/>
              <a:gd name="T36" fmla="*/ 402 w 511"/>
              <a:gd name="T37" fmla="*/ 86 h 221"/>
              <a:gd name="T38" fmla="*/ 402 w 511"/>
              <a:gd name="T39" fmla="*/ 123 h 221"/>
              <a:gd name="T40" fmla="*/ 397 w 511"/>
              <a:gd name="T41" fmla="*/ 184 h 221"/>
              <a:gd name="T42" fmla="*/ 373 w 511"/>
              <a:gd name="T43" fmla="*/ 152 h 221"/>
              <a:gd name="T44" fmla="*/ 511 w 511"/>
              <a:gd name="T45" fmla="*/ 124 h 221"/>
              <a:gd name="T46" fmla="*/ 511 w 511"/>
              <a:gd name="T47" fmla="*/ 111 h 221"/>
              <a:gd name="T48" fmla="*/ 503 w 511"/>
              <a:gd name="T49" fmla="*/ 117 h 221"/>
              <a:gd name="T50" fmla="*/ 487 w 511"/>
              <a:gd name="T51" fmla="*/ 105 h 221"/>
              <a:gd name="T52" fmla="*/ 450 w 511"/>
              <a:gd name="T53" fmla="*/ 98 h 221"/>
              <a:gd name="T54" fmla="*/ 443 w 511"/>
              <a:gd name="T55" fmla="*/ 87 h 221"/>
              <a:gd name="T56" fmla="*/ 366 w 511"/>
              <a:gd name="T57" fmla="*/ 169 h 221"/>
              <a:gd name="T58" fmla="*/ 365 w 511"/>
              <a:gd name="T59" fmla="*/ 205 h 221"/>
              <a:gd name="T60" fmla="*/ 343 w 511"/>
              <a:gd name="T61" fmla="*/ 203 h 221"/>
              <a:gd name="T62" fmla="*/ 343 w 511"/>
              <a:gd name="T63" fmla="*/ 156 h 221"/>
              <a:gd name="T64" fmla="*/ 318 w 511"/>
              <a:gd name="T65" fmla="*/ 133 h 221"/>
              <a:gd name="T66" fmla="*/ 294 w 511"/>
              <a:gd name="T67" fmla="*/ 133 h 221"/>
              <a:gd name="T68" fmla="*/ 332 w 511"/>
              <a:gd name="T69" fmla="*/ 98 h 221"/>
              <a:gd name="T70" fmla="*/ 271 w 511"/>
              <a:gd name="T71" fmla="*/ 103 h 221"/>
              <a:gd name="T72" fmla="*/ 249 w 511"/>
              <a:gd name="T73" fmla="*/ 94 h 221"/>
              <a:gd name="T74" fmla="*/ 286 w 511"/>
              <a:gd name="T75" fmla="*/ 132 h 221"/>
              <a:gd name="T76" fmla="*/ 261 w 511"/>
              <a:gd name="T77" fmla="*/ 119 h 221"/>
              <a:gd name="T78" fmla="*/ 311 w 511"/>
              <a:gd name="T79" fmla="*/ 215 h 221"/>
              <a:gd name="T80" fmla="*/ 272 w 511"/>
              <a:gd name="T81" fmla="*/ 203 h 221"/>
              <a:gd name="T82" fmla="*/ 280 w 511"/>
              <a:gd name="T83" fmla="*/ 184 h 221"/>
              <a:gd name="T84" fmla="*/ 309 w 511"/>
              <a:gd name="T85" fmla="*/ 203 h 221"/>
              <a:gd name="T86" fmla="*/ 296 w 511"/>
              <a:gd name="T87" fmla="*/ 201 h 221"/>
              <a:gd name="T88" fmla="*/ 318 w 511"/>
              <a:gd name="T89" fmla="*/ 215 h 221"/>
              <a:gd name="T90" fmla="*/ 208 w 511"/>
              <a:gd name="T91" fmla="*/ 215 h 221"/>
              <a:gd name="T92" fmla="*/ 174 w 511"/>
              <a:gd name="T93" fmla="*/ 153 h 221"/>
              <a:gd name="T94" fmla="*/ 342 w 511"/>
              <a:gd name="T95" fmla="*/ 130 h 221"/>
              <a:gd name="T96" fmla="*/ 370 w 511"/>
              <a:gd name="T97" fmla="*/ 90 h 221"/>
              <a:gd name="T98" fmla="*/ 374 w 511"/>
              <a:gd name="T99" fmla="*/ 98 h 221"/>
              <a:gd name="T100" fmla="*/ 354 w 511"/>
              <a:gd name="T101" fmla="*/ 122 h 221"/>
              <a:gd name="T102" fmla="*/ 342 w 511"/>
              <a:gd name="T103" fmla="*/ 130 h 221"/>
              <a:gd name="T104" fmla="*/ 352 w 511"/>
              <a:gd name="T105" fmla="*/ 103 h 221"/>
              <a:gd name="T106" fmla="*/ 351 w 511"/>
              <a:gd name="T107" fmla="*/ 13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1" h="221">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449799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780032"/>
            <a:ext cx="5181600" cy="4036568"/>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sz="half" idx="15"/>
          </p:nvPr>
        </p:nvSpPr>
        <p:spPr>
          <a:xfrm>
            <a:off x="6400800" y="1780032"/>
            <a:ext cx="5181600" cy="4036568"/>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3"/>
          </p:nvPr>
        </p:nvSpPr>
        <p:spPr>
          <a:xfrm>
            <a:off x="1026597" y="6467745"/>
            <a:ext cx="4517089" cy="164148"/>
          </a:xfrm>
          <a:prstGeom prst="rect">
            <a:avLst/>
          </a:prstGeom>
        </p:spPr>
        <p:txBody>
          <a:bodyPr vert="horz" wrap="square" lIns="0" tIns="0" rIns="0" bIns="0" rtlCol="0" anchor="ctr">
            <a:spAutoFit/>
          </a:bodyPr>
          <a:lstStyle>
            <a:lvl1pPr algn="l">
              <a:defRPr sz="1067">
                <a:solidFill>
                  <a:schemeClr val="tx1"/>
                </a:solidFill>
              </a:defRPr>
            </a:lvl1pPr>
          </a:lstStyle>
          <a:p>
            <a:r>
              <a:rPr lang="en-US" dirty="0"/>
              <a:t>Division Name or Footer</a:t>
            </a:r>
          </a:p>
        </p:txBody>
      </p:sp>
      <p:sp>
        <p:nvSpPr>
          <p:cNvPr id="11" name="Slide Number Placeholder 5"/>
          <p:cNvSpPr>
            <a:spLocks noGrp="1"/>
          </p:cNvSpPr>
          <p:nvPr>
            <p:ph type="sldNum" sz="quarter" idx="4"/>
          </p:nvPr>
        </p:nvSpPr>
        <p:spPr>
          <a:xfrm>
            <a:off x="609601" y="6457702"/>
            <a:ext cx="339625" cy="164148"/>
          </a:xfrm>
          <a:prstGeom prst="rect">
            <a:avLst/>
          </a:prstGeom>
        </p:spPr>
        <p:txBody>
          <a:bodyPr vert="horz" wrap="square" lIns="0" tIns="0" rIns="0" bIns="0" rtlCol="0" anchor="ctr">
            <a:spAutoFit/>
          </a:bodyPr>
          <a:lstStyle>
            <a:lvl1pPr algn="l">
              <a:defRPr sz="1067">
                <a:solidFill>
                  <a:schemeClr val="tx1"/>
                </a:solidFill>
              </a:defRPr>
            </a:lvl1pPr>
          </a:lstStyle>
          <a:p>
            <a:fld id="{7FEEEA1A-CB49-3744-AA40-B896987410F9}" type="slidenum">
              <a:rPr lang="en-US" smtClean="0"/>
              <a:pPr/>
              <a:t>‹#›</a:t>
            </a:fld>
            <a:endParaRPr lang="en-US" dirty="0"/>
          </a:p>
        </p:txBody>
      </p:sp>
      <p:sp>
        <p:nvSpPr>
          <p:cNvPr id="7" name="Title 1"/>
          <p:cNvSpPr>
            <a:spLocks noGrp="1"/>
          </p:cNvSpPr>
          <p:nvPr>
            <p:ph type="title"/>
          </p:nvPr>
        </p:nvSpPr>
        <p:spPr>
          <a:xfrm>
            <a:off x="609599" y="1048512"/>
            <a:ext cx="10972803" cy="418576"/>
          </a:xfrm>
        </p:spPr>
        <p:txBody>
          <a:bodyPr vert="horz" lIns="0" tIns="0" rIns="0" bIns="0" rtlCol="0" anchor="b" anchorCtr="0">
            <a:noAutofit/>
          </a:bodyPr>
          <a:lstStyle>
            <a:lvl1pPr>
              <a:defRPr lang="en-US" sz="3200" b="1" i="0" kern="1200" cap="none" dirty="0">
                <a:solidFill>
                  <a:schemeClr val="tx2"/>
                </a:solidFill>
                <a:latin typeface="+mj-lt"/>
                <a:ea typeface="+mj-ea"/>
                <a:cs typeface="+mj-cs"/>
              </a:defRPr>
            </a:lvl1pPr>
          </a:lstStyle>
          <a:p>
            <a:pPr lvl="0" algn="l" defTabSz="457189" rtl="0" eaLnBrk="1" latinLnBrk="0" hangingPunct="1">
              <a:lnSpc>
                <a:spcPct val="85000"/>
              </a:lnSpc>
              <a:spcBef>
                <a:spcPct val="0"/>
              </a:spcBef>
              <a:buNone/>
            </a:pPr>
            <a:r>
              <a:rPr lang="en-US"/>
              <a:t>Click to edit Master title style</a:t>
            </a:r>
            <a:endParaRPr lang="en-US" dirty="0"/>
          </a:p>
        </p:txBody>
      </p:sp>
    </p:spTree>
    <p:extLst>
      <p:ext uri="{BB962C8B-B14F-4D97-AF65-F5344CB8AC3E}">
        <p14:creationId xmlns:p14="http://schemas.microsoft.com/office/powerpoint/2010/main" val="1504295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9" name="Text Placeholder 11"/>
          <p:cNvSpPr>
            <a:spLocks noGrp="1"/>
          </p:cNvSpPr>
          <p:nvPr>
            <p:ph type="body" sz="quarter" idx="13"/>
          </p:nvPr>
        </p:nvSpPr>
        <p:spPr>
          <a:xfrm>
            <a:off x="609600" y="1689917"/>
            <a:ext cx="5181600" cy="406265"/>
          </a:xfrm>
        </p:spPr>
        <p:txBody>
          <a:bodyPr anchor="b" anchorCtr="0">
            <a:noAutofit/>
          </a:bodyPr>
          <a:lstStyle>
            <a:lvl1pPr marL="0" indent="0">
              <a:lnSpc>
                <a:spcPct val="90000"/>
              </a:lnSpc>
              <a:buNone/>
              <a:defRPr sz="2400" b="1"/>
            </a:lvl1pPr>
            <a:lvl2pPr marL="306910" indent="0">
              <a:buNone/>
              <a:defRPr/>
            </a:lvl2pPr>
          </a:lstStyle>
          <a:p>
            <a:pPr lvl="0"/>
            <a:r>
              <a:rPr lang="en-US"/>
              <a:t>Edit Master text styles</a:t>
            </a:r>
          </a:p>
        </p:txBody>
      </p:sp>
      <p:sp>
        <p:nvSpPr>
          <p:cNvPr id="20" name="Text Placeholder 11"/>
          <p:cNvSpPr>
            <a:spLocks noGrp="1"/>
          </p:cNvSpPr>
          <p:nvPr>
            <p:ph type="body" sz="quarter" idx="14"/>
          </p:nvPr>
        </p:nvSpPr>
        <p:spPr>
          <a:xfrm>
            <a:off x="6400800" y="1689917"/>
            <a:ext cx="5181600" cy="406265"/>
          </a:xfrm>
        </p:spPr>
        <p:txBody>
          <a:bodyPr anchor="b" anchorCtr="0">
            <a:noAutofit/>
          </a:bodyPr>
          <a:lstStyle>
            <a:lvl1pPr marL="0" indent="0">
              <a:lnSpc>
                <a:spcPct val="90000"/>
              </a:lnSpc>
              <a:buNone/>
              <a:defRPr sz="2400" b="1"/>
            </a:lvl1pPr>
            <a:lvl2pPr marL="306910" indent="0">
              <a:buNone/>
              <a:defRPr/>
            </a:lvl2pPr>
          </a:lstStyle>
          <a:p>
            <a:pPr lvl="0"/>
            <a:r>
              <a:rPr lang="en-US"/>
              <a:t>Edit Master text styles</a:t>
            </a:r>
          </a:p>
        </p:txBody>
      </p:sp>
      <p:sp>
        <p:nvSpPr>
          <p:cNvPr id="21" name="Content Placeholder 2"/>
          <p:cNvSpPr>
            <a:spLocks noGrp="1"/>
          </p:cNvSpPr>
          <p:nvPr>
            <p:ph sz="half" idx="15"/>
          </p:nvPr>
        </p:nvSpPr>
        <p:spPr>
          <a:xfrm>
            <a:off x="6400800" y="2231137"/>
            <a:ext cx="5181600" cy="3674876"/>
          </a:xfrm>
        </p:spPr>
        <p:txBody>
          <a:bodyPr vert="horz" lIns="0" tIns="0" rIns="0" bIns="0" rtlCol="0">
            <a:noAutofit/>
          </a:bodyPr>
          <a:lstStyle>
            <a:lvl1pPr>
              <a:defRPr lang="en-US"/>
            </a:lvl1pPr>
            <a:lvl2pPr>
              <a:defRPr lang="en-US"/>
            </a:lvl2pPr>
            <a:lvl3pPr>
              <a:defRPr lang="en-US"/>
            </a:lvl3pPr>
            <a:lvl4pPr>
              <a:defRPr lang="en-US"/>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p:cNvSpPr>
            <a:spLocks noGrp="1"/>
          </p:cNvSpPr>
          <p:nvPr>
            <p:ph type="ftr" sz="quarter" idx="3"/>
          </p:nvPr>
        </p:nvSpPr>
        <p:spPr>
          <a:xfrm>
            <a:off x="1026597" y="6467745"/>
            <a:ext cx="4517089" cy="164148"/>
          </a:xfrm>
          <a:prstGeom prst="rect">
            <a:avLst/>
          </a:prstGeom>
        </p:spPr>
        <p:txBody>
          <a:bodyPr vert="horz" wrap="square" lIns="0" tIns="0" rIns="0" bIns="0" rtlCol="0" anchor="ctr">
            <a:spAutoFit/>
          </a:bodyPr>
          <a:lstStyle>
            <a:lvl1pPr algn="l">
              <a:defRPr sz="1067">
                <a:solidFill>
                  <a:schemeClr val="tx1"/>
                </a:solidFill>
              </a:defRPr>
            </a:lvl1pPr>
          </a:lstStyle>
          <a:p>
            <a:r>
              <a:rPr lang="en-US" dirty="0"/>
              <a:t>Division Name or Footer</a:t>
            </a:r>
          </a:p>
        </p:txBody>
      </p:sp>
      <p:sp>
        <p:nvSpPr>
          <p:cNvPr id="11" name="Slide Number Placeholder 5"/>
          <p:cNvSpPr>
            <a:spLocks noGrp="1"/>
          </p:cNvSpPr>
          <p:nvPr>
            <p:ph type="sldNum" sz="quarter" idx="4"/>
          </p:nvPr>
        </p:nvSpPr>
        <p:spPr>
          <a:xfrm>
            <a:off x="609601" y="6457702"/>
            <a:ext cx="339625" cy="164148"/>
          </a:xfrm>
          <a:prstGeom prst="rect">
            <a:avLst/>
          </a:prstGeom>
        </p:spPr>
        <p:txBody>
          <a:bodyPr vert="horz" wrap="square" lIns="0" tIns="0" rIns="0" bIns="0" rtlCol="0" anchor="ctr">
            <a:spAutoFit/>
          </a:bodyPr>
          <a:lstStyle>
            <a:lvl1pPr algn="l">
              <a:defRPr sz="1067">
                <a:solidFill>
                  <a:schemeClr val="tx1"/>
                </a:solidFill>
              </a:defRPr>
            </a:lvl1pPr>
          </a:lstStyle>
          <a:p>
            <a:fld id="{7FEEEA1A-CB49-3744-AA40-B896987410F9}" type="slidenum">
              <a:rPr lang="en-US" smtClean="0"/>
              <a:pPr/>
              <a:t>‹#›</a:t>
            </a:fld>
            <a:endParaRPr lang="en-US" dirty="0"/>
          </a:p>
        </p:txBody>
      </p:sp>
      <p:sp>
        <p:nvSpPr>
          <p:cNvPr id="12" name="Title 1"/>
          <p:cNvSpPr>
            <a:spLocks noGrp="1"/>
          </p:cNvSpPr>
          <p:nvPr>
            <p:ph type="title"/>
          </p:nvPr>
        </p:nvSpPr>
        <p:spPr>
          <a:xfrm>
            <a:off x="609599" y="1048512"/>
            <a:ext cx="10972803" cy="418576"/>
          </a:xfrm>
        </p:spPr>
        <p:txBody>
          <a:bodyPr vert="horz" lIns="0" tIns="0" rIns="0" bIns="0" rtlCol="0" anchor="b" anchorCtr="0">
            <a:noAutofit/>
          </a:bodyPr>
          <a:lstStyle>
            <a:lvl1pPr>
              <a:defRPr lang="en-US" sz="3200" b="1" i="0" kern="1200" cap="none" dirty="0">
                <a:solidFill>
                  <a:schemeClr val="tx2"/>
                </a:solidFill>
                <a:latin typeface="+mj-lt"/>
                <a:ea typeface="+mj-ea"/>
                <a:cs typeface="+mj-cs"/>
              </a:defRPr>
            </a:lvl1pPr>
          </a:lstStyle>
          <a:p>
            <a:pPr lvl="0" algn="l" defTabSz="457189" rtl="0" eaLnBrk="1" latinLnBrk="0" hangingPunct="1">
              <a:lnSpc>
                <a:spcPct val="85000"/>
              </a:lnSpc>
              <a:spcBef>
                <a:spcPct val="0"/>
              </a:spcBef>
              <a:buNone/>
            </a:pPr>
            <a:r>
              <a:rPr lang="en-US"/>
              <a:t>Click to edit Master title style</a:t>
            </a:r>
            <a:endParaRPr lang="en-US" dirty="0"/>
          </a:p>
        </p:txBody>
      </p:sp>
      <p:sp>
        <p:nvSpPr>
          <p:cNvPr id="10" name="Content Placeholder 2"/>
          <p:cNvSpPr>
            <a:spLocks noGrp="1"/>
          </p:cNvSpPr>
          <p:nvPr>
            <p:ph sz="half" idx="1"/>
          </p:nvPr>
        </p:nvSpPr>
        <p:spPr>
          <a:xfrm>
            <a:off x="609599" y="2236614"/>
            <a:ext cx="5181600" cy="3669399"/>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58811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026597" y="6467745"/>
            <a:ext cx="4517089" cy="164148"/>
          </a:xfrm>
          <a:prstGeom prst="rect">
            <a:avLst/>
          </a:prstGeom>
        </p:spPr>
        <p:txBody>
          <a:bodyPr vert="horz" wrap="square" lIns="0" tIns="0" rIns="0" bIns="0" rtlCol="0" anchor="ctr">
            <a:spAutoFit/>
          </a:bodyPr>
          <a:lstStyle>
            <a:lvl1pPr algn="l">
              <a:defRPr sz="1067">
                <a:solidFill>
                  <a:schemeClr val="tx1"/>
                </a:solidFill>
              </a:defRPr>
            </a:lvl1pPr>
          </a:lstStyle>
          <a:p>
            <a:r>
              <a:rPr lang="en-US" dirty="0"/>
              <a:t>Division Name or Footer</a:t>
            </a:r>
          </a:p>
        </p:txBody>
      </p:sp>
      <p:sp>
        <p:nvSpPr>
          <p:cNvPr id="7" name="Slide Number Placeholder 5"/>
          <p:cNvSpPr>
            <a:spLocks noGrp="1"/>
          </p:cNvSpPr>
          <p:nvPr>
            <p:ph type="sldNum" sz="quarter" idx="4"/>
          </p:nvPr>
        </p:nvSpPr>
        <p:spPr>
          <a:xfrm>
            <a:off x="609601" y="6457702"/>
            <a:ext cx="339625" cy="164148"/>
          </a:xfrm>
          <a:prstGeom prst="rect">
            <a:avLst/>
          </a:prstGeom>
        </p:spPr>
        <p:txBody>
          <a:bodyPr vert="horz" wrap="square" lIns="0" tIns="0" rIns="0" bIns="0" rtlCol="0" anchor="ctr">
            <a:spAutoFit/>
          </a:bodyPr>
          <a:lstStyle>
            <a:lvl1pPr algn="l">
              <a:defRPr sz="1067">
                <a:solidFill>
                  <a:schemeClr val="tx1"/>
                </a:solidFill>
              </a:defRPr>
            </a:lvl1pPr>
          </a:lstStyle>
          <a:p>
            <a:fld id="{7FEEEA1A-CB49-3744-AA40-B896987410F9}" type="slidenum">
              <a:rPr lang="en-US" smtClean="0"/>
              <a:pPr/>
              <a:t>‹#›</a:t>
            </a:fld>
            <a:endParaRPr lang="en-US" dirty="0"/>
          </a:p>
        </p:txBody>
      </p:sp>
      <p:sp>
        <p:nvSpPr>
          <p:cNvPr id="8" name="Title 1"/>
          <p:cNvSpPr>
            <a:spLocks noGrp="1"/>
          </p:cNvSpPr>
          <p:nvPr>
            <p:ph type="title"/>
          </p:nvPr>
        </p:nvSpPr>
        <p:spPr>
          <a:xfrm>
            <a:off x="609599" y="1048512"/>
            <a:ext cx="10972803" cy="418576"/>
          </a:xfrm>
        </p:spPr>
        <p:txBody>
          <a:bodyPr vert="horz" lIns="0" tIns="0" rIns="0" bIns="0" rtlCol="0" anchor="b" anchorCtr="0">
            <a:noAutofit/>
          </a:bodyPr>
          <a:lstStyle>
            <a:lvl1pPr>
              <a:defRPr lang="en-US" sz="3200" b="1" i="0" kern="1200" cap="none" dirty="0">
                <a:solidFill>
                  <a:schemeClr val="tx2"/>
                </a:solidFill>
                <a:latin typeface="+mj-lt"/>
                <a:ea typeface="+mj-ea"/>
                <a:cs typeface="+mj-cs"/>
              </a:defRPr>
            </a:lvl1pPr>
          </a:lstStyle>
          <a:p>
            <a:pPr lvl="0" algn="l" defTabSz="457189" rtl="0" eaLnBrk="1" latinLnBrk="0" hangingPunct="1">
              <a:lnSpc>
                <a:spcPct val="85000"/>
              </a:lnSpc>
              <a:spcBef>
                <a:spcPct val="0"/>
              </a:spcBef>
              <a:buNone/>
            </a:pPr>
            <a:r>
              <a:rPr lang="en-US"/>
              <a:t>Click to edit Master title style</a:t>
            </a:r>
            <a:endParaRPr lang="en-US" dirty="0"/>
          </a:p>
        </p:txBody>
      </p:sp>
    </p:spTree>
    <p:extLst>
      <p:ext uri="{BB962C8B-B14F-4D97-AF65-F5344CB8AC3E}">
        <p14:creationId xmlns:p14="http://schemas.microsoft.com/office/powerpoint/2010/main" val="3835019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026597" y="6467745"/>
            <a:ext cx="4517089" cy="164148"/>
          </a:xfrm>
          <a:prstGeom prst="rect">
            <a:avLst/>
          </a:prstGeom>
        </p:spPr>
        <p:txBody>
          <a:bodyPr vert="horz" wrap="square" lIns="0" tIns="0" rIns="0" bIns="0" rtlCol="0" anchor="ctr">
            <a:spAutoFit/>
          </a:bodyPr>
          <a:lstStyle>
            <a:lvl1pPr algn="l">
              <a:defRPr sz="1067">
                <a:solidFill>
                  <a:schemeClr val="tx1"/>
                </a:solidFill>
              </a:defRPr>
            </a:lvl1pPr>
          </a:lstStyle>
          <a:p>
            <a:r>
              <a:rPr lang="en-US" dirty="0"/>
              <a:t>Division Name or Footer</a:t>
            </a:r>
          </a:p>
        </p:txBody>
      </p:sp>
      <p:sp>
        <p:nvSpPr>
          <p:cNvPr id="6" name="Slide Number Placeholder 5"/>
          <p:cNvSpPr>
            <a:spLocks noGrp="1"/>
          </p:cNvSpPr>
          <p:nvPr>
            <p:ph type="sldNum" sz="quarter" idx="4"/>
          </p:nvPr>
        </p:nvSpPr>
        <p:spPr>
          <a:xfrm>
            <a:off x="609601" y="6457702"/>
            <a:ext cx="339625" cy="164148"/>
          </a:xfrm>
          <a:prstGeom prst="rect">
            <a:avLst/>
          </a:prstGeom>
        </p:spPr>
        <p:txBody>
          <a:bodyPr vert="horz" wrap="square" lIns="0" tIns="0" rIns="0" bIns="0" rtlCol="0" anchor="ctr">
            <a:spAutoFit/>
          </a:bodyPr>
          <a:lstStyle>
            <a:lvl1pPr algn="l">
              <a:defRPr sz="1067">
                <a:solidFill>
                  <a:schemeClr val="tx1"/>
                </a:solidFill>
              </a:defRPr>
            </a:lvl1pPr>
          </a:lstStyle>
          <a:p>
            <a:fld id="{7FEEEA1A-CB49-3744-AA40-B896987410F9}" type="slidenum">
              <a:rPr lang="en-US" smtClean="0"/>
              <a:pPr/>
              <a:t>‹#›</a:t>
            </a:fld>
            <a:endParaRPr lang="en-US" dirty="0"/>
          </a:p>
        </p:txBody>
      </p:sp>
      <p:sp>
        <p:nvSpPr>
          <p:cNvPr id="7" name="Freeform 5"/>
          <p:cNvSpPr>
            <a:spLocks noEditPoints="1"/>
          </p:cNvSpPr>
          <p:nvPr userDrawn="1"/>
        </p:nvSpPr>
        <p:spPr bwMode="auto">
          <a:xfrm>
            <a:off x="10559823" y="6163226"/>
            <a:ext cx="1022352" cy="446447"/>
          </a:xfrm>
          <a:custGeom>
            <a:avLst/>
            <a:gdLst>
              <a:gd name="T0" fmla="*/ 32 w 511"/>
              <a:gd name="T1" fmla="*/ 39 h 221"/>
              <a:gd name="T2" fmla="*/ 106 w 511"/>
              <a:gd name="T3" fmla="*/ 0 h 221"/>
              <a:gd name="T4" fmla="*/ 188 w 511"/>
              <a:gd name="T5" fmla="*/ 44 h 221"/>
              <a:gd name="T6" fmla="*/ 139 w 511"/>
              <a:gd name="T7" fmla="*/ 208 h 221"/>
              <a:gd name="T8" fmla="*/ 161 w 511"/>
              <a:gd name="T9" fmla="*/ 194 h 221"/>
              <a:gd name="T10" fmla="*/ 2 w 511"/>
              <a:gd name="T11" fmla="*/ 101 h 221"/>
              <a:gd name="T12" fmla="*/ 91 w 511"/>
              <a:gd name="T13" fmla="*/ 70 h 221"/>
              <a:gd name="T14" fmla="*/ 123 w 511"/>
              <a:gd name="T15" fmla="*/ 108 h 221"/>
              <a:gd name="T16" fmla="*/ 208 w 511"/>
              <a:gd name="T17" fmla="*/ 70 h 221"/>
              <a:gd name="T18" fmla="*/ 73 w 511"/>
              <a:gd name="T19" fmla="*/ 70 h 221"/>
              <a:gd name="T20" fmla="*/ 53 w 511"/>
              <a:gd name="T21" fmla="*/ 96 h 221"/>
              <a:gd name="T22" fmla="*/ 54 w 511"/>
              <a:gd name="T23" fmla="*/ 70 h 221"/>
              <a:gd name="T24" fmla="*/ 144 w 511"/>
              <a:gd name="T25" fmla="*/ 70 h 221"/>
              <a:gd name="T26" fmla="*/ 175 w 511"/>
              <a:gd name="T27" fmla="*/ 70 h 221"/>
              <a:gd name="T28" fmla="*/ 267 w 511"/>
              <a:gd name="T29" fmla="*/ 206 h 221"/>
              <a:gd name="T30" fmla="*/ 267 w 511"/>
              <a:gd name="T31" fmla="*/ 193 h 221"/>
              <a:gd name="T32" fmla="*/ 259 w 511"/>
              <a:gd name="T33" fmla="*/ 199 h 221"/>
              <a:gd name="T34" fmla="*/ 416 w 511"/>
              <a:gd name="T35" fmla="*/ 92 h 221"/>
              <a:gd name="T36" fmla="*/ 402 w 511"/>
              <a:gd name="T37" fmla="*/ 86 h 221"/>
              <a:gd name="T38" fmla="*/ 402 w 511"/>
              <a:gd name="T39" fmla="*/ 123 h 221"/>
              <a:gd name="T40" fmla="*/ 397 w 511"/>
              <a:gd name="T41" fmla="*/ 184 h 221"/>
              <a:gd name="T42" fmla="*/ 373 w 511"/>
              <a:gd name="T43" fmla="*/ 152 h 221"/>
              <a:gd name="T44" fmla="*/ 511 w 511"/>
              <a:gd name="T45" fmla="*/ 124 h 221"/>
              <a:gd name="T46" fmla="*/ 511 w 511"/>
              <a:gd name="T47" fmla="*/ 111 h 221"/>
              <a:gd name="T48" fmla="*/ 503 w 511"/>
              <a:gd name="T49" fmla="*/ 117 h 221"/>
              <a:gd name="T50" fmla="*/ 487 w 511"/>
              <a:gd name="T51" fmla="*/ 105 h 221"/>
              <a:gd name="T52" fmla="*/ 450 w 511"/>
              <a:gd name="T53" fmla="*/ 98 h 221"/>
              <a:gd name="T54" fmla="*/ 443 w 511"/>
              <a:gd name="T55" fmla="*/ 87 h 221"/>
              <a:gd name="T56" fmla="*/ 366 w 511"/>
              <a:gd name="T57" fmla="*/ 169 h 221"/>
              <a:gd name="T58" fmla="*/ 365 w 511"/>
              <a:gd name="T59" fmla="*/ 205 h 221"/>
              <a:gd name="T60" fmla="*/ 343 w 511"/>
              <a:gd name="T61" fmla="*/ 203 h 221"/>
              <a:gd name="T62" fmla="*/ 343 w 511"/>
              <a:gd name="T63" fmla="*/ 156 h 221"/>
              <a:gd name="T64" fmla="*/ 318 w 511"/>
              <a:gd name="T65" fmla="*/ 133 h 221"/>
              <a:gd name="T66" fmla="*/ 294 w 511"/>
              <a:gd name="T67" fmla="*/ 133 h 221"/>
              <a:gd name="T68" fmla="*/ 332 w 511"/>
              <a:gd name="T69" fmla="*/ 98 h 221"/>
              <a:gd name="T70" fmla="*/ 271 w 511"/>
              <a:gd name="T71" fmla="*/ 103 h 221"/>
              <a:gd name="T72" fmla="*/ 249 w 511"/>
              <a:gd name="T73" fmla="*/ 94 h 221"/>
              <a:gd name="T74" fmla="*/ 286 w 511"/>
              <a:gd name="T75" fmla="*/ 132 h 221"/>
              <a:gd name="T76" fmla="*/ 261 w 511"/>
              <a:gd name="T77" fmla="*/ 119 h 221"/>
              <a:gd name="T78" fmla="*/ 311 w 511"/>
              <a:gd name="T79" fmla="*/ 215 h 221"/>
              <a:gd name="T80" fmla="*/ 272 w 511"/>
              <a:gd name="T81" fmla="*/ 203 h 221"/>
              <a:gd name="T82" fmla="*/ 280 w 511"/>
              <a:gd name="T83" fmla="*/ 184 h 221"/>
              <a:gd name="T84" fmla="*/ 309 w 511"/>
              <a:gd name="T85" fmla="*/ 203 h 221"/>
              <a:gd name="T86" fmla="*/ 296 w 511"/>
              <a:gd name="T87" fmla="*/ 201 h 221"/>
              <a:gd name="T88" fmla="*/ 318 w 511"/>
              <a:gd name="T89" fmla="*/ 215 h 221"/>
              <a:gd name="T90" fmla="*/ 208 w 511"/>
              <a:gd name="T91" fmla="*/ 215 h 221"/>
              <a:gd name="T92" fmla="*/ 174 w 511"/>
              <a:gd name="T93" fmla="*/ 153 h 221"/>
              <a:gd name="T94" fmla="*/ 342 w 511"/>
              <a:gd name="T95" fmla="*/ 130 h 221"/>
              <a:gd name="T96" fmla="*/ 370 w 511"/>
              <a:gd name="T97" fmla="*/ 90 h 221"/>
              <a:gd name="T98" fmla="*/ 374 w 511"/>
              <a:gd name="T99" fmla="*/ 98 h 221"/>
              <a:gd name="T100" fmla="*/ 354 w 511"/>
              <a:gd name="T101" fmla="*/ 122 h 221"/>
              <a:gd name="T102" fmla="*/ 342 w 511"/>
              <a:gd name="T103" fmla="*/ 130 h 221"/>
              <a:gd name="T104" fmla="*/ 352 w 511"/>
              <a:gd name="T105" fmla="*/ 103 h 221"/>
              <a:gd name="T106" fmla="*/ 351 w 511"/>
              <a:gd name="T107" fmla="*/ 13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1" h="221">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chemeClr val="tx2"/>
          </a:solidFill>
          <a:ln>
            <a:noFill/>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5899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1" y="-20491"/>
            <a:ext cx="6784975" cy="687849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7" name="Picture Placeholder 6"/>
          <p:cNvSpPr>
            <a:spLocks noGrp="1"/>
          </p:cNvSpPr>
          <p:nvPr>
            <p:ph type="pic" sz="quarter" idx="10"/>
          </p:nvPr>
        </p:nvSpPr>
        <p:spPr>
          <a:xfrm>
            <a:off x="6784973" y="0"/>
            <a:ext cx="5407027" cy="3918136"/>
          </a:xfrm>
          <a:custGeom>
            <a:avLst/>
            <a:gdLst>
              <a:gd name="connsiteX0" fmla="*/ 0 w 4035853"/>
              <a:gd name="connsiteY0" fmla="*/ 0 h 2697096"/>
              <a:gd name="connsiteX1" fmla="*/ 4035853 w 4035853"/>
              <a:gd name="connsiteY1" fmla="*/ 0 h 2697096"/>
              <a:gd name="connsiteX2" fmla="*/ 4035853 w 4035853"/>
              <a:gd name="connsiteY2" fmla="*/ 2697096 h 2697096"/>
              <a:gd name="connsiteX3" fmla="*/ 0 w 4035853"/>
              <a:gd name="connsiteY3" fmla="*/ 2697096 h 2697096"/>
              <a:gd name="connsiteX4" fmla="*/ 0 w 4035853"/>
              <a:gd name="connsiteY4" fmla="*/ 0 h 2697096"/>
              <a:gd name="connsiteX0" fmla="*/ 0 w 4035853"/>
              <a:gd name="connsiteY0" fmla="*/ 0 h 2700356"/>
              <a:gd name="connsiteX1" fmla="*/ 4035853 w 4035853"/>
              <a:gd name="connsiteY1" fmla="*/ 0 h 2700356"/>
              <a:gd name="connsiteX2" fmla="*/ 4035853 w 4035853"/>
              <a:gd name="connsiteY2" fmla="*/ 2697096 h 2700356"/>
              <a:gd name="connsiteX3" fmla="*/ 323823 w 4035853"/>
              <a:gd name="connsiteY3" fmla="*/ 2700356 h 2700356"/>
              <a:gd name="connsiteX4" fmla="*/ 0 w 4035853"/>
              <a:gd name="connsiteY4" fmla="*/ 2697096 h 2700356"/>
              <a:gd name="connsiteX5" fmla="*/ 0 w 4035853"/>
              <a:gd name="connsiteY5" fmla="*/ 0 h 2700356"/>
              <a:gd name="connsiteX0" fmla="*/ 0 w 4035853"/>
              <a:gd name="connsiteY0" fmla="*/ 0 h 2700356"/>
              <a:gd name="connsiteX1" fmla="*/ 4035853 w 4035853"/>
              <a:gd name="connsiteY1" fmla="*/ 0 h 2700356"/>
              <a:gd name="connsiteX2" fmla="*/ 4035853 w 4035853"/>
              <a:gd name="connsiteY2" fmla="*/ 2697096 h 2700356"/>
              <a:gd name="connsiteX3" fmla="*/ 323823 w 4035853"/>
              <a:gd name="connsiteY3" fmla="*/ 2700356 h 2700356"/>
              <a:gd name="connsiteX4" fmla="*/ 0 w 4035853"/>
              <a:gd name="connsiteY4" fmla="*/ 2697096 h 2700356"/>
              <a:gd name="connsiteX5" fmla="*/ 0 w 4035853"/>
              <a:gd name="connsiteY5" fmla="*/ 0 h 2700356"/>
              <a:gd name="connsiteX0" fmla="*/ 0 w 4035853"/>
              <a:gd name="connsiteY0" fmla="*/ 0 h 2700356"/>
              <a:gd name="connsiteX1" fmla="*/ 4035853 w 4035853"/>
              <a:gd name="connsiteY1" fmla="*/ 0 h 2700356"/>
              <a:gd name="connsiteX2" fmla="*/ 4035853 w 4035853"/>
              <a:gd name="connsiteY2" fmla="*/ 2697096 h 2700356"/>
              <a:gd name="connsiteX3" fmla="*/ 612823 w 4035853"/>
              <a:gd name="connsiteY3" fmla="*/ 2689412 h 2700356"/>
              <a:gd name="connsiteX4" fmla="*/ 323823 w 4035853"/>
              <a:gd name="connsiteY4" fmla="*/ 2700356 h 2700356"/>
              <a:gd name="connsiteX5" fmla="*/ 0 w 4035853"/>
              <a:gd name="connsiteY5" fmla="*/ 2697096 h 2700356"/>
              <a:gd name="connsiteX6" fmla="*/ 0 w 4035853"/>
              <a:gd name="connsiteY6" fmla="*/ 0 h 2700356"/>
              <a:gd name="connsiteX0" fmla="*/ 0 w 4035853"/>
              <a:gd name="connsiteY0" fmla="*/ 0 h 2700356"/>
              <a:gd name="connsiteX1" fmla="*/ 4035853 w 4035853"/>
              <a:gd name="connsiteY1" fmla="*/ 0 h 2700356"/>
              <a:gd name="connsiteX2" fmla="*/ 4035853 w 4035853"/>
              <a:gd name="connsiteY2" fmla="*/ 2697096 h 2700356"/>
              <a:gd name="connsiteX3" fmla="*/ 612823 w 4035853"/>
              <a:gd name="connsiteY3" fmla="*/ 2689412 h 2700356"/>
              <a:gd name="connsiteX4" fmla="*/ 323823 w 4035853"/>
              <a:gd name="connsiteY4" fmla="*/ 2700356 h 2700356"/>
              <a:gd name="connsiteX5" fmla="*/ 0 w 4035853"/>
              <a:gd name="connsiteY5" fmla="*/ 2697096 h 2700356"/>
              <a:gd name="connsiteX6" fmla="*/ 0 w 4035853"/>
              <a:gd name="connsiteY6" fmla="*/ 0 h 2700356"/>
              <a:gd name="connsiteX0" fmla="*/ 0 w 4035853"/>
              <a:gd name="connsiteY0" fmla="*/ 0 h 2700356"/>
              <a:gd name="connsiteX1" fmla="*/ 4035853 w 4035853"/>
              <a:gd name="connsiteY1" fmla="*/ 0 h 2700356"/>
              <a:gd name="connsiteX2" fmla="*/ 4035853 w 4035853"/>
              <a:gd name="connsiteY2" fmla="*/ 2697096 h 2700356"/>
              <a:gd name="connsiteX3" fmla="*/ 612823 w 4035853"/>
              <a:gd name="connsiteY3" fmla="*/ 2689412 h 2700356"/>
              <a:gd name="connsiteX4" fmla="*/ 323823 w 4035853"/>
              <a:gd name="connsiteY4" fmla="*/ 2700356 h 2700356"/>
              <a:gd name="connsiteX5" fmla="*/ 0 w 4035853"/>
              <a:gd name="connsiteY5" fmla="*/ 2697096 h 2700356"/>
              <a:gd name="connsiteX6" fmla="*/ 0 w 4035853"/>
              <a:gd name="connsiteY6" fmla="*/ 0 h 2700356"/>
              <a:gd name="connsiteX0" fmla="*/ 0 w 4035853"/>
              <a:gd name="connsiteY0" fmla="*/ 0 h 2700645"/>
              <a:gd name="connsiteX1" fmla="*/ 4035853 w 4035853"/>
              <a:gd name="connsiteY1" fmla="*/ 0 h 2700645"/>
              <a:gd name="connsiteX2" fmla="*/ 4035853 w 4035853"/>
              <a:gd name="connsiteY2" fmla="*/ 2697096 h 2700645"/>
              <a:gd name="connsiteX3" fmla="*/ 612823 w 4035853"/>
              <a:gd name="connsiteY3" fmla="*/ 2689412 h 2700645"/>
              <a:gd name="connsiteX4" fmla="*/ 323823 w 4035853"/>
              <a:gd name="connsiteY4" fmla="*/ 2700356 h 2700645"/>
              <a:gd name="connsiteX5" fmla="*/ 0 w 4035853"/>
              <a:gd name="connsiteY5" fmla="*/ 2697096 h 2700645"/>
              <a:gd name="connsiteX6" fmla="*/ 0 w 4035853"/>
              <a:gd name="connsiteY6" fmla="*/ 0 h 2700645"/>
              <a:gd name="connsiteX0" fmla="*/ 0 w 4035853"/>
              <a:gd name="connsiteY0" fmla="*/ 0 h 2700645"/>
              <a:gd name="connsiteX1" fmla="*/ 4035853 w 4035853"/>
              <a:gd name="connsiteY1" fmla="*/ 0 h 2700645"/>
              <a:gd name="connsiteX2" fmla="*/ 4035853 w 4035853"/>
              <a:gd name="connsiteY2" fmla="*/ 2697096 h 2700645"/>
              <a:gd name="connsiteX3" fmla="*/ 612823 w 4035853"/>
              <a:gd name="connsiteY3" fmla="*/ 2689412 h 2700645"/>
              <a:gd name="connsiteX4" fmla="*/ 171423 w 4035853"/>
              <a:gd name="connsiteY4" fmla="*/ 2700356 h 2700645"/>
              <a:gd name="connsiteX5" fmla="*/ 0 w 4035853"/>
              <a:gd name="connsiteY5" fmla="*/ 2697096 h 2700645"/>
              <a:gd name="connsiteX6" fmla="*/ 0 w 4035853"/>
              <a:gd name="connsiteY6" fmla="*/ 0 h 2700645"/>
              <a:gd name="connsiteX0" fmla="*/ 0 w 4035853"/>
              <a:gd name="connsiteY0" fmla="*/ 0 h 2700645"/>
              <a:gd name="connsiteX1" fmla="*/ 4035853 w 4035853"/>
              <a:gd name="connsiteY1" fmla="*/ 0 h 2700645"/>
              <a:gd name="connsiteX2" fmla="*/ 4035853 w 4035853"/>
              <a:gd name="connsiteY2" fmla="*/ 2697096 h 2700645"/>
              <a:gd name="connsiteX3" fmla="*/ 612823 w 4035853"/>
              <a:gd name="connsiteY3" fmla="*/ 2689412 h 2700645"/>
              <a:gd name="connsiteX4" fmla="*/ 171423 w 4035853"/>
              <a:gd name="connsiteY4" fmla="*/ 2700356 h 2700645"/>
              <a:gd name="connsiteX5" fmla="*/ 0 w 4035853"/>
              <a:gd name="connsiteY5" fmla="*/ 2697096 h 2700645"/>
              <a:gd name="connsiteX6" fmla="*/ 0 w 4035853"/>
              <a:gd name="connsiteY6" fmla="*/ 0 h 2700645"/>
              <a:gd name="connsiteX0" fmla="*/ 0 w 4035853"/>
              <a:gd name="connsiteY0" fmla="*/ 0 h 2700356"/>
              <a:gd name="connsiteX1" fmla="*/ 4035853 w 4035853"/>
              <a:gd name="connsiteY1" fmla="*/ 0 h 2700356"/>
              <a:gd name="connsiteX2" fmla="*/ 4035853 w 4035853"/>
              <a:gd name="connsiteY2" fmla="*/ 2697096 h 2700356"/>
              <a:gd name="connsiteX3" fmla="*/ 612823 w 4035853"/>
              <a:gd name="connsiteY3" fmla="*/ 2689412 h 2700356"/>
              <a:gd name="connsiteX4" fmla="*/ 171423 w 4035853"/>
              <a:gd name="connsiteY4" fmla="*/ 2700356 h 2700356"/>
              <a:gd name="connsiteX5" fmla="*/ 0 w 4035853"/>
              <a:gd name="connsiteY5" fmla="*/ 2697096 h 2700356"/>
              <a:gd name="connsiteX6" fmla="*/ 0 w 4035853"/>
              <a:gd name="connsiteY6" fmla="*/ 0 h 2700356"/>
              <a:gd name="connsiteX0" fmla="*/ 0 w 4035853"/>
              <a:gd name="connsiteY0" fmla="*/ 0 h 2697975"/>
              <a:gd name="connsiteX1" fmla="*/ 4035853 w 4035853"/>
              <a:gd name="connsiteY1" fmla="*/ 0 h 2697975"/>
              <a:gd name="connsiteX2" fmla="*/ 4035853 w 4035853"/>
              <a:gd name="connsiteY2" fmla="*/ 2697096 h 2697975"/>
              <a:gd name="connsiteX3" fmla="*/ 612823 w 4035853"/>
              <a:gd name="connsiteY3" fmla="*/ 2689412 h 2697975"/>
              <a:gd name="connsiteX4" fmla="*/ 171423 w 4035853"/>
              <a:gd name="connsiteY4" fmla="*/ 2697975 h 2697975"/>
              <a:gd name="connsiteX5" fmla="*/ 0 w 4035853"/>
              <a:gd name="connsiteY5" fmla="*/ 2697096 h 2697975"/>
              <a:gd name="connsiteX6" fmla="*/ 0 w 4035853"/>
              <a:gd name="connsiteY6" fmla="*/ 0 h 2697975"/>
              <a:gd name="connsiteX0" fmla="*/ 0 w 4035853"/>
              <a:gd name="connsiteY0" fmla="*/ 0 h 2698065"/>
              <a:gd name="connsiteX1" fmla="*/ 4035853 w 4035853"/>
              <a:gd name="connsiteY1" fmla="*/ 0 h 2698065"/>
              <a:gd name="connsiteX2" fmla="*/ 4035853 w 4035853"/>
              <a:gd name="connsiteY2" fmla="*/ 2697096 h 2698065"/>
              <a:gd name="connsiteX3" fmla="*/ 612823 w 4035853"/>
              <a:gd name="connsiteY3" fmla="*/ 2689412 h 2698065"/>
              <a:gd name="connsiteX4" fmla="*/ 171423 w 4035853"/>
              <a:gd name="connsiteY4" fmla="*/ 2697975 h 2698065"/>
              <a:gd name="connsiteX5" fmla="*/ 0 w 4035853"/>
              <a:gd name="connsiteY5" fmla="*/ 2697096 h 2698065"/>
              <a:gd name="connsiteX6" fmla="*/ 0 w 4035853"/>
              <a:gd name="connsiteY6" fmla="*/ 0 h 2698065"/>
              <a:gd name="connsiteX0" fmla="*/ 0 w 4035853"/>
              <a:gd name="connsiteY0" fmla="*/ 0 h 2697975"/>
              <a:gd name="connsiteX1" fmla="*/ 4035853 w 4035853"/>
              <a:gd name="connsiteY1" fmla="*/ 0 h 2697975"/>
              <a:gd name="connsiteX2" fmla="*/ 4035853 w 4035853"/>
              <a:gd name="connsiteY2" fmla="*/ 2697096 h 2697975"/>
              <a:gd name="connsiteX3" fmla="*/ 581867 w 4035853"/>
              <a:gd name="connsiteY3" fmla="*/ 2696556 h 2697975"/>
              <a:gd name="connsiteX4" fmla="*/ 171423 w 4035853"/>
              <a:gd name="connsiteY4" fmla="*/ 2697975 h 2697975"/>
              <a:gd name="connsiteX5" fmla="*/ 0 w 4035853"/>
              <a:gd name="connsiteY5" fmla="*/ 2697096 h 2697975"/>
              <a:gd name="connsiteX6" fmla="*/ 0 w 4035853"/>
              <a:gd name="connsiteY6" fmla="*/ 0 h 2697975"/>
              <a:gd name="connsiteX0" fmla="*/ 0 w 4035853"/>
              <a:gd name="connsiteY0" fmla="*/ 0 h 2697975"/>
              <a:gd name="connsiteX1" fmla="*/ 4035853 w 4035853"/>
              <a:gd name="connsiteY1" fmla="*/ 0 h 2697975"/>
              <a:gd name="connsiteX2" fmla="*/ 4035853 w 4035853"/>
              <a:gd name="connsiteY2" fmla="*/ 2697096 h 2697975"/>
              <a:gd name="connsiteX3" fmla="*/ 581867 w 4035853"/>
              <a:gd name="connsiteY3" fmla="*/ 2696556 h 2697975"/>
              <a:gd name="connsiteX4" fmla="*/ 171423 w 4035853"/>
              <a:gd name="connsiteY4" fmla="*/ 2697975 h 2697975"/>
              <a:gd name="connsiteX5" fmla="*/ 0 w 4035853"/>
              <a:gd name="connsiteY5" fmla="*/ 2697096 h 2697975"/>
              <a:gd name="connsiteX6" fmla="*/ 0 w 4035853"/>
              <a:gd name="connsiteY6" fmla="*/ 0 h 2697975"/>
              <a:gd name="connsiteX0" fmla="*/ 0 w 4035853"/>
              <a:gd name="connsiteY0" fmla="*/ 0 h 2698071"/>
              <a:gd name="connsiteX1" fmla="*/ 4035853 w 4035853"/>
              <a:gd name="connsiteY1" fmla="*/ 0 h 2698071"/>
              <a:gd name="connsiteX2" fmla="*/ 4035853 w 4035853"/>
              <a:gd name="connsiteY2" fmla="*/ 2697096 h 2698071"/>
              <a:gd name="connsiteX3" fmla="*/ 438992 w 4035853"/>
              <a:gd name="connsiteY3" fmla="*/ 2696556 h 2698071"/>
              <a:gd name="connsiteX4" fmla="*/ 171423 w 4035853"/>
              <a:gd name="connsiteY4" fmla="*/ 2697975 h 2698071"/>
              <a:gd name="connsiteX5" fmla="*/ 0 w 4035853"/>
              <a:gd name="connsiteY5" fmla="*/ 2697096 h 2698071"/>
              <a:gd name="connsiteX6" fmla="*/ 0 w 4035853"/>
              <a:gd name="connsiteY6" fmla="*/ 0 h 2698071"/>
              <a:gd name="connsiteX0" fmla="*/ 0 w 4035853"/>
              <a:gd name="connsiteY0" fmla="*/ 0 h 2698071"/>
              <a:gd name="connsiteX1" fmla="*/ 4035853 w 4035853"/>
              <a:gd name="connsiteY1" fmla="*/ 0 h 2698071"/>
              <a:gd name="connsiteX2" fmla="*/ 4035853 w 4035853"/>
              <a:gd name="connsiteY2" fmla="*/ 2697096 h 2698071"/>
              <a:gd name="connsiteX3" fmla="*/ 441373 w 4035853"/>
              <a:gd name="connsiteY3" fmla="*/ 2696556 h 2698071"/>
              <a:gd name="connsiteX4" fmla="*/ 171423 w 4035853"/>
              <a:gd name="connsiteY4" fmla="*/ 2697975 h 2698071"/>
              <a:gd name="connsiteX5" fmla="*/ 0 w 4035853"/>
              <a:gd name="connsiteY5" fmla="*/ 2697096 h 2698071"/>
              <a:gd name="connsiteX6" fmla="*/ 0 w 4035853"/>
              <a:gd name="connsiteY6" fmla="*/ 0 h 2698071"/>
              <a:gd name="connsiteX0" fmla="*/ 0 w 4035853"/>
              <a:gd name="connsiteY0" fmla="*/ 0 h 2700356"/>
              <a:gd name="connsiteX1" fmla="*/ 4035853 w 4035853"/>
              <a:gd name="connsiteY1" fmla="*/ 0 h 2700356"/>
              <a:gd name="connsiteX2" fmla="*/ 4035853 w 4035853"/>
              <a:gd name="connsiteY2" fmla="*/ 2697096 h 2700356"/>
              <a:gd name="connsiteX3" fmla="*/ 441373 w 4035853"/>
              <a:gd name="connsiteY3" fmla="*/ 2696556 h 2700356"/>
              <a:gd name="connsiteX4" fmla="*/ 173804 w 4035853"/>
              <a:gd name="connsiteY4" fmla="*/ 2700356 h 2700356"/>
              <a:gd name="connsiteX5" fmla="*/ 0 w 4035853"/>
              <a:gd name="connsiteY5" fmla="*/ 2697096 h 2700356"/>
              <a:gd name="connsiteX6" fmla="*/ 0 w 4035853"/>
              <a:gd name="connsiteY6" fmla="*/ 0 h 2700356"/>
              <a:gd name="connsiteX0" fmla="*/ 0 w 4035853"/>
              <a:gd name="connsiteY0" fmla="*/ 0 h 2700356"/>
              <a:gd name="connsiteX1" fmla="*/ 4035853 w 4035853"/>
              <a:gd name="connsiteY1" fmla="*/ 0 h 2700356"/>
              <a:gd name="connsiteX2" fmla="*/ 4035853 w 4035853"/>
              <a:gd name="connsiteY2" fmla="*/ 2697096 h 2700356"/>
              <a:gd name="connsiteX3" fmla="*/ 441373 w 4035853"/>
              <a:gd name="connsiteY3" fmla="*/ 2696556 h 2700356"/>
              <a:gd name="connsiteX4" fmla="*/ 173804 w 4035853"/>
              <a:gd name="connsiteY4" fmla="*/ 2700356 h 2700356"/>
              <a:gd name="connsiteX5" fmla="*/ 0 w 4035853"/>
              <a:gd name="connsiteY5" fmla="*/ 2697096 h 2700356"/>
              <a:gd name="connsiteX6" fmla="*/ 0 w 4035853"/>
              <a:gd name="connsiteY6" fmla="*/ 0 h 2700356"/>
              <a:gd name="connsiteX0" fmla="*/ 0 w 4035853"/>
              <a:gd name="connsiteY0" fmla="*/ 0 h 2700356"/>
              <a:gd name="connsiteX1" fmla="*/ 4035853 w 4035853"/>
              <a:gd name="connsiteY1" fmla="*/ 0 h 2700356"/>
              <a:gd name="connsiteX2" fmla="*/ 4035853 w 4035853"/>
              <a:gd name="connsiteY2" fmla="*/ 2697096 h 2700356"/>
              <a:gd name="connsiteX3" fmla="*/ 441373 w 4035853"/>
              <a:gd name="connsiteY3" fmla="*/ 2696556 h 2700356"/>
              <a:gd name="connsiteX4" fmla="*/ 173804 w 4035853"/>
              <a:gd name="connsiteY4" fmla="*/ 2700356 h 2700356"/>
              <a:gd name="connsiteX5" fmla="*/ 0 w 4035853"/>
              <a:gd name="connsiteY5" fmla="*/ 2697096 h 2700356"/>
              <a:gd name="connsiteX6" fmla="*/ 0 w 4035853"/>
              <a:gd name="connsiteY6" fmla="*/ 0 h 2700356"/>
              <a:gd name="connsiteX0" fmla="*/ 0 w 4035853"/>
              <a:gd name="connsiteY0" fmla="*/ 0 h 2700356"/>
              <a:gd name="connsiteX1" fmla="*/ 4035853 w 4035853"/>
              <a:gd name="connsiteY1" fmla="*/ 0 h 2700356"/>
              <a:gd name="connsiteX2" fmla="*/ 4035853 w 4035853"/>
              <a:gd name="connsiteY2" fmla="*/ 2697096 h 2700356"/>
              <a:gd name="connsiteX3" fmla="*/ 441373 w 4035853"/>
              <a:gd name="connsiteY3" fmla="*/ 2696556 h 2700356"/>
              <a:gd name="connsiteX4" fmla="*/ 164279 w 4035853"/>
              <a:gd name="connsiteY4" fmla="*/ 2700356 h 2700356"/>
              <a:gd name="connsiteX5" fmla="*/ 0 w 4035853"/>
              <a:gd name="connsiteY5" fmla="*/ 2697096 h 2700356"/>
              <a:gd name="connsiteX6" fmla="*/ 0 w 4035853"/>
              <a:gd name="connsiteY6" fmla="*/ 0 h 2700356"/>
              <a:gd name="connsiteX0" fmla="*/ 0 w 4035853"/>
              <a:gd name="connsiteY0" fmla="*/ 0 h 2700357"/>
              <a:gd name="connsiteX1" fmla="*/ 4035853 w 4035853"/>
              <a:gd name="connsiteY1" fmla="*/ 0 h 2700357"/>
              <a:gd name="connsiteX2" fmla="*/ 4035853 w 4035853"/>
              <a:gd name="connsiteY2" fmla="*/ 2697096 h 2700357"/>
              <a:gd name="connsiteX3" fmla="*/ 434229 w 4035853"/>
              <a:gd name="connsiteY3" fmla="*/ 2696556 h 2700357"/>
              <a:gd name="connsiteX4" fmla="*/ 164279 w 4035853"/>
              <a:gd name="connsiteY4" fmla="*/ 2700356 h 2700357"/>
              <a:gd name="connsiteX5" fmla="*/ 0 w 4035853"/>
              <a:gd name="connsiteY5" fmla="*/ 2697096 h 2700357"/>
              <a:gd name="connsiteX6" fmla="*/ 0 w 4035853"/>
              <a:gd name="connsiteY6" fmla="*/ 0 h 2700357"/>
              <a:gd name="connsiteX0" fmla="*/ 0 w 4035853"/>
              <a:gd name="connsiteY0" fmla="*/ 0 h 2701319"/>
              <a:gd name="connsiteX1" fmla="*/ 4035853 w 4035853"/>
              <a:gd name="connsiteY1" fmla="*/ 0 h 2701319"/>
              <a:gd name="connsiteX2" fmla="*/ 4035853 w 4035853"/>
              <a:gd name="connsiteY2" fmla="*/ 2697096 h 2701319"/>
              <a:gd name="connsiteX3" fmla="*/ 431848 w 4035853"/>
              <a:gd name="connsiteY3" fmla="*/ 2701319 h 2701319"/>
              <a:gd name="connsiteX4" fmla="*/ 164279 w 4035853"/>
              <a:gd name="connsiteY4" fmla="*/ 2700356 h 2701319"/>
              <a:gd name="connsiteX5" fmla="*/ 0 w 4035853"/>
              <a:gd name="connsiteY5" fmla="*/ 2697096 h 2701319"/>
              <a:gd name="connsiteX6" fmla="*/ 0 w 4035853"/>
              <a:gd name="connsiteY6" fmla="*/ 0 h 2701319"/>
              <a:gd name="connsiteX0" fmla="*/ 0 w 4035853"/>
              <a:gd name="connsiteY0" fmla="*/ 0 h 2701319"/>
              <a:gd name="connsiteX1" fmla="*/ 4035853 w 4035853"/>
              <a:gd name="connsiteY1" fmla="*/ 0 h 2701319"/>
              <a:gd name="connsiteX2" fmla="*/ 4035853 w 4035853"/>
              <a:gd name="connsiteY2" fmla="*/ 2697096 h 2701319"/>
              <a:gd name="connsiteX3" fmla="*/ 431848 w 4035853"/>
              <a:gd name="connsiteY3" fmla="*/ 2701319 h 2701319"/>
              <a:gd name="connsiteX4" fmla="*/ 311945 w 4035853"/>
              <a:gd name="connsiteY4" fmla="*/ 2697956 h 2701319"/>
              <a:gd name="connsiteX5" fmla="*/ 164279 w 4035853"/>
              <a:gd name="connsiteY5" fmla="*/ 2700356 h 2701319"/>
              <a:gd name="connsiteX6" fmla="*/ 0 w 4035853"/>
              <a:gd name="connsiteY6" fmla="*/ 2697096 h 2701319"/>
              <a:gd name="connsiteX7" fmla="*/ 0 w 4035853"/>
              <a:gd name="connsiteY7" fmla="*/ 0 h 2701319"/>
              <a:gd name="connsiteX0" fmla="*/ 0 w 4035853"/>
              <a:gd name="connsiteY0" fmla="*/ 0 h 2943225"/>
              <a:gd name="connsiteX1" fmla="*/ 4035853 w 4035853"/>
              <a:gd name="connsiteY1" fmla="*/ 0 h 2943225"/>
              <a:gd name="connsiteX2" fmla="*/ 4035853 w 4035853"/>
              <a:gd name="connsiteY2" fmla="*/ 2697096 h 2943225"/>
              <a:gd name="connsiteX3" fmla="*/ 431848 w 4035853"/>
              <a:gd name="connsiteY3" fmla="*/ 2701319 h 2943225"/>
              <a:gd name="connsiteX4" fmla="*/ 307182 w 4035853"/>
              <a:gd name="connsiteY4" fmla="*/ 2943225 h 2943225"/>
              <a:gd name="connsiteX5" fmla="*/ 164279 w 4035853"/>
              <a:gd name="connsiteY5" fmla="*/ 2700356 h 2943225"/>
              <a:gd name="connsiteX6" fmla="*/ 0 w 4035853"/>
              <a:gd name="connsiteY6" fmla="*/ 2697096 h 2943225"/>
              <a:gd name="connsiteX7" fmla="*/ 0 w 4035853"/>
              <a:gd name="connsiteY7" fmla="*/ 0 h 2943225"/>
              <a:gd name="connsiteX0" fmla="*/ 0 w 4035853"/>
              <a:gd name="connsiteY0" fmla="*/ 0 h 2943225"/>
              <a:gd name="connsiteX1" fmla="*/ 4035853 w 4035853"/>
              <a:gd name="connsiteY1" fmla="*/ 0 h 2943225"/>
              <a:gd name="connsiteX2" fmla="*/ 4035853 w 4035853"/>
              <a:gd name="connsiteY2" fmla="*/ 2697096 h 2943225"/>
              <a:gd name="connsiteX3" fmla="*/ 431848 w 4035853"/>
              <a:gd name="connsiteY3" fmla="*/ 2701319 h 2943225"/>
              <a:gd name="connsiteX4" fmla="*/ 307182 w 4035853"/>
              <a:gd name="connsiteY4" fmla="*/ 2943225 h 2943225"/>
              <a:gd name="connsiteX5" fmla="*/ 164279 w 4035853"/>
              <a:gd name="connsiteY5" fmla="*/ 2700356 h 2943225"/>
              <a:gd name="connsiteX6" fmla="*/ 0 w 4035853"/>
              <a:gd name="connsiteY6" fmla="*/ 2697096 h 2943225"/>
              <a:gd name="connsiteX7" fmla="*/ 0 w 4035853"/>
              <a:gd name="connsiteY7" fmla="*/ 0 h 2943225"/>
              <a:gd name="connsiteX0" fmla="*/ 0 w 4035853"/>
              <a:gd name="connsiteY0" fmla="*/ 0 h 2943225"/>
              <a:gd name="connsiteX1" fmla="*/ 4035853 w 4035853"/>
              <a:gd name="connsiteY1" fmla="*/ 0 h 2943225"/>
              <a:gd name="connsiteX2" fmla="*/ 4035853 w 4035853"/>
              <a:gd name="connsiteY2" fmla="*/ 2697096 h 2943225"/>
              <a:gd name="connsiteX3" fmla="*/ 431848 w 4035853"/>
              <a:gd name="connsiteY3" fmla="*/ 2701319 h 2943225"/>
              <a:gd name="connsiteX4" fmla="*/ 307182 w 4035853"/>
              <a:gd name="connsiteY4" fmla="*/ 2943225 h 2943225"/>
              <a:gd name="connsiteX5" fmla="*/ 164279 w 4035853"/>
              <a:gd name="connsiteY5" fmla="*/ 2700356 h 2943225"/>
              <a:gd name="connsiteX6" fmla="*/ 0 w 4035853"/>
              <a:gd name="connsiteY6" fmla="*/ 2697096 h 2943225"/>
              <a:gd name="connsiteX7" fmla="*/ 0 w 4035853"/>
              <a:gd name="connsiteY7" fmla="*/ 0 h 2943225"/>
              <a:gd name="connsiteX0" fmla="*/ 0 w 4035853"/>
              <a:gd name="connsiteY0" fmla="*/ 0 h 2943225"/>
              <a:gd name="connsiteX1" fmla="*/ 4035853 w 4035853"/>
              <a:gd name="connsiteY1" fmla="*/ 0 h 2943225"/>
              <a:gd name="connsiteX2" fmla="*/ 4035853 w 4035853"/>
              <a:gd name="connsiteY2" fmla="*/ 2697096 h 2943225"/>
              <a:gd name="connsiteX3" fmla="*/ 431848 w 4035853"/>
              <a:gd name="connsiteY3" fmla="*/ 2701319 h 2943225"/>
              <a:gd name="connsiteX4" fmla="*/ 307182 w 4035853"/>
              <a:gd name="connsiteY4" fmla="*/ 2943225 h 2943225"/>
              <a:gd name="connsiteX5" fmla="*/ 164279 w 4035853"/>
              <a:gd name="connsiteY5" fmla="*/ 2700356 h 2943225"/>
              <a:gd name="connsiteX6" fmla="*/ 0 w 4035853"/>
              <a:gd name="connsiteY6" fmla="*/ 2697096 h 2943225"/>
              <a:gd name="connsiteX7" fmla="*/ 0 w 4035853"/>
              <a:gd name="connsiteY7" fmla="*/ 0 h 2943225"/>
              <a:gd name="connsiteX0" fmla="*/ 0 w 4035853"/>
              <a:gd name="connsiteY0" fmla="*/ 0 h 2943225"/>
              <a:gd name="connsiteX1" fmla="*/ 4035853 w 4035853"/>
              <a:gd name="connsiteY1" fmla="*/ 0 h 2943225"/>
              <a:gd name="connsiteX2" fmla="*/ 4035853 w 4035853"/>
              <a:gd name="connsiteY2" fmla="*/ 2697096 h 2943225"/>
              <a:gd name="connsiteX3" fmla="*/ 431848 w 4035853"/>
              <a:gd name="connsiteY3" fmla="*/ 2701319 h 2943225"/>
              <a:gd name="connsiteX4" fmla="*/ 307182 w 4035853"/>
              <a:gd name="connsiteY4" fmla="*/ 2943225 h 2943225"/>
              <a:gd name="connsiteX5" fmla="*/ 164279 w 4035853"/>
              <a:gd name="connsiteY5" fmla="*/ 2700356 h 2943225"/>
              <a:gd name="connsiteX6" fmla="*/ 0 w 4035853"/>
              <a:gd name="connsiteY6" fmla="*/ 2697096 h 2943225"/>
              <a:gd name="connsiteX7" fmla="*/ 0 w 4035853"/>
              <a:gd name="connsiteY7" fmla="*/ 0 h 2943225"/>
              <a:gd name="connsiteX0" fmla="*/ 0 w 4035853"/>
              <a:gd name="connsiteY0" fmla="*/ 0 h 2936082"/>
              <a:gd name="connsiteX1" fmla="*/ 4035853 w 4035853"/>
              <a:gd name="connsiteY1" fmla="*/ 0 h 2936082"/>
              <a:gd name="connsiteX2" fmla="*/ 4035853 w 4035853"/>
              <a:gd name="connsiteY2" fmla="*/ 2697096 h 2936082"/>
              <a:gd name="connsiteX3" fmla="*/ 431848 w 4035853"/>
              <a:gd name="connsiteY3" fmla="*/ 2701319 h 2936082"/>
              <a:gd name="connsiteX4" fmla="*/ 302420 w 4035853"/>
              <a:gd name="connsiteY4" fmla="*/ 2936082 h 2936082"/>
              <a:gd name="connsiteX5" fmla="*/ 164279 w 4035853"/>
              <a:gd name="connsiteY5" fmla="*/ 2700356 h 2936082"/>
              <a:gd name="connsiteX6" fmla="*/ 0 w 4035853"/>
              <a:gd name="connsiteY6" fmla="*/ 2697096 h 2936082"/>
              <a:gd name="connsiteX7" fmla="*/ 0 w 4035853"/>
              <a:gd name="connsiteY7" fmla="*/ 0 h 2936082"/>
              <a:gd name="connsiteX0" fmla="*/ 0 w 4035853"/>
              <a:gd name="connsiteY0" fmla="*/ 0 h 2936082"/>
              <a:gd name="connsiteX1" fmla="*/ 4035853 w 4035853"/>
              <a:gd name="connsiteY1" fmla="*/ 0 h 2936082"/>
              <a:gd name="connsiteX2" fmla="*/ 4035853 w 4035853"/>
              <a:gd name="connsiteY2" fmla="*/ 2697096 h 2936082"/>
              <a:gd name="connsiteX3" fmla="*/ 431848 w 4035853"/>
              <a:gd name="connsiteY3" fmla="*/ 2701319 h 2936082"/>
              <a:gd name="connsiteX4" fmla="*/ 302420 w 4035853"/>
              <a:gd name="connsiteY4" fmla="*/ 2936082 h 2936082"/>
              <a:gd name="connsiteX5" fmla="*/ 164279 w 4035853"/>
              <a:gd name="connsiteY5" fmla="*/ 2700356 h 2936082"/>
              <a:gd name="connsiteX6" fmla="*/ 0 w 4035853"/>
              <a:gd name="connsiteY6" fmla="*/ 2697096 h 2936082"/>
              <a:gd name="connsiteX7" fmla="*/ 0 w 4035853"/>
              <a:gd name="connsiteY7" fmla="*/ 0 h 2936082"/>
              <a:gd name="connsiteX0" fmla="*/ 0 w 4035853"/>
              <a:gd name="connsiteY0" fmla="*/ 0 h 2936082"/>
              <a:gd name="connsiteX1" fmla="*/ 4035853 w 4035853"/>
              <a:gd name="connsiteY1" fmla="*/ 0 h 2936082"/>
              <a:gd name="connsiteX2" fmla="*/ 4035853 w 4035853"/>
              <a:gd name="connsiteY2" fmla="*/ 2697096 h 2936082"/>
              <a:gd name="connsiteX3" fmla="*/ 431848 w 4035853"/>
              <a:gd name="connsiteY3" fmla="*/ 2701319 h 2936082"/>
              <a:gd name="connsiteX4" fmla="*/ 302420 w 4035853"/>
              <a:gd name="connsiteY4" fmla="*/ 2936082 h 2936082"/>
              <a:gd name="connsiteX5" fmla="*/ 164279 w 4035853"/>
              <a:gd name="connsiteY5" fmla="*/ 2700356 h 2936082"/>
              <a:gd name="connsiteX6" fmla="*/ 0 w 4035853"/>
              <a:gd name="connsiteY6" fmla="*/ 2697096 h 2936082"/>
              <a:gd name="connsiteX7" fmla="*/ 0 w 4035853"/>
              <a:gd name="connsiteY7" fmla="*/ 0 h 2936082"/>
              <a:gd name="connsiteX0" fmla="*/ 0 w 4035853"/>
              <a:gd name="connsiteY0" fmla="*/ 0 h 2936085"/>
              <a:gd name="connsiteX1" fmla="*/ 4035853 w 4035853"/>
              <a:gd name="connsiteY1" fmla="*/ 0 h 2936085"/>
              <a:gd name="connsiteX2" fmla="*/ 4035853 w 4035853"/>
              <a:gd name="connsiteY2" fmla="*/ 2697096 h 2936085"/>
              <a:gd name="connsiteX3" fmla="*/ 431848 w 4035853"/>
              <a:gd name="connsiteY3" fmla="*/ 2701319 h 2936085"/>
              <a:gd name="connsiteX4" fmla="*/ 302420 w 4035853"/>
              <a:gd name="connsiteY4" fmla="*/ 2936082 h 2936085"/>
              <a:gd name="connsiteX5" fmla="*/ 166660 w 4035853"/>
              <a:gd name="connsiteY5" fmla="*/ 2695594 h 2936085"/>
              <a:gd name="connsiteX6" fmla="*/ 0 w 4035853"/>
              <a:gd name="connsiteY6" fmla="*/ 2697096 h 2936085"/>
              <a:gd name="connsiteX7" fmla="*/ 0 w 4035853"/>
              <a:gd name="connsiteY7" fmla="*/ 0 h 2936085"/>
              <a:gd name="connsiteX0" fmla="*/ 0 w 4035853"/>
              <a:gd name="connsiteY0" fmla="*/ 0 h 2936085"/>
              <a:gd name="connsiteX1" fmla="*/ 4035853 w 4035853"/>
              <a:gd name="connsiteY1" fmla="*/ 0 h 2936085"/>
              <a:gd name="connsiteX2" fmla="*/ 4035853 w 4035853"/>
              <a:gd name="connsiteY2" fmla="*/ 2697096 h 2936085"/>
              <a:gd name="connsiteX3" fmla="*/ 431848 w 4035853"/>
              <a:gd name="connsiteY3" fmla="*/ 2701319 h 2936085"/>
              <a:gd name="connsiteX4" fmla="*/ 302420 w 4035853"/>
              <a:gd name="connsiteY4" fmla="*/ 2936082 h 2936085"/>
              <a:gd name="connsiteX5" fmla="*/ 166660 w 4035853"/>
              <a:gd name="connsiteY5" fmla="*/ 2695594 h 2936085"/>
              <a:gd name="connsiteX6" fmla="*/ 0 w 4035853"/>
              <a:gd name="connsiteY6" fmla="*/ 2697096 h 2936085"/>
              <a:gd name="connsiteX7" fmla="*/ 0 w 4035853"/>
              <a:gd name="connsiteY7" fmla="*/ 0 h 2936085"/>
              <a:gd name="connsiteX0" fmla="*/ 0 w 4035853"/>
              <a:gd name="connsiteY0" fmla="*/ 0 h 2936085"/>
              <a:gd name="connsiteX1" fmla="*/ 4035853 w 4035853"/>
              <a:gd name="connsiteY1" fmla="*/ 0 h 2936085"/>
              <a:gd name="connsiteX2" fmla="*/ 4035853 w 4035853"/>
              <a:gd name="connsiteY2" fmla="*/ 2697096 h 2936085"/>
              <a:gd name="connsiteX3" fmla="*/ 431848 w 4035853"/>
              <a:gd name="connsiteY3" fmla="*/ 2701319 h 2936085"/>
              <a:gd name="connsiteX4" fmla="*/ 302420 w 4035853"/>
              <a:gd name="connsiteY4" fmla="*/ 2936082 h 2936085"/>
              <a:gd name="connsiteX5" fmla="*/ 166660 w 4035853"/>
              <a:gd name="connsiteY5" fmla="*/ 2695594 h 2936085"/>
              <a:gd name="connsiteX6" fmla="*/ 0 w 4035853"/>
              <a:gd name="connsiteY6" fmla="*/ 2697096 h 2936085"/>
              <a:gd name="connsiteX7" fmla="*/ 0 w 4035853"/>
              <a:gd name="connsiteY7" fmla="*/ 0 h 2936085"/>
              <a:gd name="connsiteX0" fmla="*/ 0 w 4035853"/>
              <a:gd name="connsiteY0" fmla="*/ 0 h 2936090"/>
              <a:gd name="connsiteX1" fmla="*/ 4035853 w 4035853"/>
              <a:gd name="connsiteY1" fmla="*/ 0 h 2936090"/>
              <a:gd name="connsiteX2" fmla="*/ 4035853 w 4035853"/>
              <a:gd name="connsiteY2" fmla="*/ 2697096 h 2936090"/>
              <a:gd name="connsiteX3" fmla="*/ 431848 w 4035853"/>
              <a:gd name="connsiteY3" fmla="*/ 2701319 h 2936090"/>
              <a:gd name="connsiteX4" fmla="*/ 302420 w 4035853"/>
              <a:gd name="connsiteY4" fmla="*/ 2936082 h 2936090"/>
              <a:gd name="connsiteX5" fmla="*/ 166660 w 4035853"/>
              <a:gd name="connsiteY5" fmla="*/ 2695594 h 2936090"/>
              <a:gd name="connsiteX6" fmla="*/ 0 w 4035853"/>
              <a:gd name="connsiteY6" fmla="*/ 2697096 h 2936090"/>
              <a:gd name="connsiteX7" fmla="*/ 0 w 4035853"/>
              <a:gd name="connsiteY7" fmla="*/ 0 h 2936090"/>
              <a:gd name="connsiteX0" fmla="*/ 0 w 4035853"/>
              <a:gd name="connsiteY0" fmla="*/ 0 h 2936082"/>
              <a:gd name="connsiteX1" fmla="*/ 4035853 w 4035853"/>
              <a:gd name="connsiteY1" fmla="*/ 0 h 2936082"/>
              <a:gd name="connsiteX2" fmla="*/ 4035853 w 4035853"/>
              <a:gd name="connsiteY2" fmla="*/ 2697096 h 2936082"/>
              <a:gd name="connsiteX3" fmla="*/ 431848 w 4035853"/>
              <a:gd name="connsiteY3" fmla="*/ 2696556 h 2936082"/>
              <a:gd name="connsiteX4" fmla="*/ 302420 w 4035853"/>
              <a:gd name="connsiteY4" fmla="*/ 2936082 h 2936082"/>
              <a:gd name="connsiteX5" fmla="*/ 166660 w 4035853"/>
              <a:gd name="connsiteY5" fmla="*/ 2695594 h 2936082"/>
              <a:gd name="connsiteX6" fmla="*/ 0 w 4035853"/>
              <a:gd name="connsiteY6" fmla="*/ 2697096 h 2936082"/>
              <a:gd name="connsiteX7" fmla="*/ 0 w 4035853"/>
              <a:gd name="connsiteY7" fmla="*/ 0 h 2936082"/>
              <a:gd name="connsiteX0" fmla="*/ 0 w 4035853"/>
              <a:gd name="connsiteY0" fmla="*/ 0 h 2967038"/>
              <a:gd name="connsiteX1" fmla="*/ 4035853 w 4035853"/>
              <a:gd name="connsiteY1" fmla="*/ 0 h 2967038"/>
              <a:gd name="connsiteX2" fmla="*/ 4035853 w 4035853"/>
              <a:gd name="connsiteY2" fmla="*/ 2697096 h 2967038"/>
              <a:gd name="connsiteX3" fmla="*/ 431848 w 4035853"/>
              <a:gd name="connsiteY3" fmla="*/ 2696556 h 2967038"/>
              <a:gd name="connsiteX4" fmla="*/ 300039 w 4035853"/>
              <a:gd name="connsiteY4" fmla="*/ 2967038 h 2967038"/>
              <a:gd name="connsiteX5" fmla="*/ 166660 w 4035853"/>
              <a:gd name="connsiteY5" fmla="*/ 2695594 h 2967038"/>
              <a:gd name="connsiteX6" fmla="*/ 0 w 4035853"/>
              <a:gd name="connsiteY6" fmla="*/ 2697096 h 2967038"/>
              <a:gd name="connsiteX7" fmla="*/ 0 w 4035853"/>
              <a:gd name="connsiteY7" fmla="*/ 0 h 2967038"/>
              <a:gd name="connsiteX0" fmla="*/ 0 w 4035853"/>
              <a:gd name="connsiteY0" fmla="*/ 0 h 2933700"/>
              <a:gd name="connsiteX1" fmla="*/ 4035853 w 4035853"/>
              <a:gd name="connsiteY1" fmla="*/ 0 h 2933700"/>
              <a:gd name="connsiteX2" fmla="*/ 4035853 w 4035853"/>
              <a:gd name="connsiteY2" fmla="*/ 2697096 h 2933700"/>
              <a:gd name="connsiteX3" fmla="*/ 431848 w 4035853"/>
              <a:gd name="connsiteY3" fmla="*/ 2696556 h 2933700"/>
              <a:gd name="connsiteX4" fmla="*/ 302420 w 4035853"/>
              <a:gd name="connsiteY4" fmla="*/ 2933700 h 2933700"/>
              <a:gd name="connsiteX5" fmla="*/ 166660 w 4035853"/>
              <a:gd name="connsiteY5" fmla="*/ 2695594 h 2933700"/>
              <a:gd name="connsiteX6" fmla="*/ 0 w 4035853"/>
              <a:gd name="connsiteY6" fmla="*/ 2697096 h 2933700"/>
              <a:gd name="connsiteX7" fmla="*/ 0 w 4035853"/>
              <a:gd name="connsiteY7" fmla="*/ 0 h 2933700"/>
              <a:gd name="connsiteX0" fmla="*/ 0 w 4035853"/>
              <a:gd name="connsiteY0" fmla="*/ 0 h 2933700"/>
              <a:gd name="connsiteX1" fmla="*/ 4035853 w 4035853"/>
              <a:gd name="connsiteY1" fmla="*/ 0 h 2933700"/>
              <a:gd name="connsiteX2" fmla="*/ 4035853 w 4035853"/>
              <a:gd name="connsiteY2" fmla="*/ 2697096 h 2933700"/>
              <a:gd name="connsiteX3" fmla="*/ 431848 w 4035853"/>
              <a:gd name="connsiteY3" fmla="*/ 2696556 h 2933700"/>
              <a:gd name="connsiteX4" fmla="*/ 302420 w 4035853"/>
              <a:gd name="connsiteY4" fmla="*/ 2933700 h 2933700"/>
              <a:gd name="connsiteX5" fmla="*/ 166660 w 4035853"/>
              <a:gd name="connsiteY5" fmla="*/ 2695594 h 2933700"/>
              <a:gd name="connsiteX6" fmla="*/ 0 w 4035853"/>
              <a:gd name="connsiteY6" fmla="*/ 2697096 h 2933700"/>
              <a:gd name="connsiteX7" fmla="*/ 0 w 4035853"/>
              <a:gd name="connsiteY7" fmla="*/ 0 h 2933700"/>
              <a:gd name="connsiteX0" fmla="*/ 0 w 4035853"/>
              <a:gd name="connsiteY0" fmla="*/ 0 h 2933700"/>
              <a:gd name="connsiteX1" fmla="*/ 4035853 w 4035853"/>
              <a:gd name="connsiteY1" fmla="*/ 0 h 2933700"/>
              <a:gd name="connsiteX2" fmla="*/ 4035853 w 4035853"/>
              <a:gd name="connsiteY2" fmla="*/ 2697096 h 2933700"/>
              <a:gd name="connsiteX3" fmla="*/ 431848 w 4035853"/>
              <a:gd name="connsiteY3" fmla="*/ 2696556 h 2933700"/>
              <a:gd name="connsiteX4" fmla="*/ 302420 w 4035853"/>
              <a:gd name="connsiteY4" fmla="*/ 2933700 h 2933700"/>
              <a:gd name="connsiteX5" fmla="*/ 154811 w 4035853"/>
              <a:gd name="connsiteY5" fmla="*/ 2695594 h 2933700"/>
              <a:gd name="connsiteX6" fmla="*/ 0 w 4035853"/>
              <a:gd name="connsiteY6" fmla="*/ 2697096 h 2933700"/>
              <a:gd name="connsiteX7" fmla="*/ 0 w 4035853"/>
              <a:gd name="connsiteY7" fmla="*/ 0 h 2933700"/>
              <a:gd name="connsiteX0" fmla="*/ 0 w 4035853"/>
              <a:gd name="connsiteY0" fmla="*/ 0 h 2947646"/>
              <a:gd name="connsiteX1" fmla="*/ 4035853 w 4035853"/>
              <a:gd name="connsiteY1" fmla="*/ 0 h 2947646"/>
              <a:gd name="connsiteX2" fmla="*/ 4035853 w 4035853"/>
              <a:gd name="connsiteY2" fmla="*/ 2697096 h 2947646"/>
              <a:gd name="connsiteX3" fmla="*/ 431848 w 4035853"/>
              <a:gd name="connsiteY3" fmla="*/ 2696556 h 2947646"/>
              <a:gd name="connsiteX4" fmla="*/ 341259 w 4035853"/>
              <a:gd name="connsiteY4" fmla="*/ 2895599 h 2947646"/>
              <a:gd name="connsiteX5" fmla="*/ 302420 w 4035853"/>
              <a:gd name="connsiteY5" fmla="*/ 2933700 h 2947646"/>
              <a:gd name="connsiteX6" fmla="*/ 154811 w 4035853"/>
              <a:gd name="connsiteY6" fmla="*/ 2695594 h 2947646"/>
              <a:gd name="connsiteX7" fmla="*/ 0 w 4035853"/>
              <a:gd name="connsiteY7" fmla="*/ 2697096 h 2947646"/>
              <a:gd name="connsiteX8" fmla="*/ 0 w 4035853"/>
              <a:gd name="connsiteY8" fmla="*/ 0 h 2947646"/>
              <a:gd name="connsiteX0" fmla="*/ 0 w 4035853"/>
              <a:gd name="connsiteY0" fmla="*/ 0 h 2947646"/>
              <a:gd name="connsiteX1" fmla="*/ 4035853 w 4035853"/>
              <a:gd name="connsiteY1" fmla="*/ 0 h 2947646"/>
              <a:gd name="connsiteX2" fmla="*/ 4035853 w 4035853"/>
              <a:gd name="connsiteY2" fmla="*/ 2697096 h 2947646"/>
              <a:gd name="connsiteX3" fmla="*/ 431848 w 4035853"/>
              <a:gd name="connsiteY3" fmla="*/ 2696556 h 2947646"/>
              <a:gd name="connsiteX4" fmla="*/ 341259 w 4035853"/>
              <a:gd name="connsiteY4" fmla="*/ 2895599 h 2947646"/>
              <a:gd name="connsiteX5" fmla="*/ 302420 w 4035853"/>
              <a:gd name="connsiteY5" fmla="*/ 2933700 h 2947646"/>
              <a:gd name="connsiteX6" fmla="*/ 154811 w 4035853"/>
              <a:gd name="connsiteY6" fmla="*/ 2695594 h 2947646"/>
              <a:gd name="connsiteX7" fmla="*/ 0 w 4035853"/>
              <a:gd name="connsiteY7" fmla="*/ 2697096 h 2947646"/>
              <a:gd name="connsiteX8" fmla="*/ 0 w 4035853"/>
              <a:gd name="connsiteY8" fmla="*/ 0 h 2947646"/>
              <a:gd name="connsiteX0" fmla="*/ 0 w 4035853"/>
              <a:gd name="connsiteY0" fmla="*/ 0 h 2933799"/>
              <a:gd name="connsiteX1" fmla="*/ 4035853 w 4035853"/>
              <a:gd name="connsiteY1" fmla="*/ 0 h 2933799"/>
              <a:gd name="connsiteX2" fmla="*/ 4035853 w 4035853"/>
              <a:gd name="connsiteY2" fmla="*/ 2697096 h 2933799"/>
              <a:gd name="connsiteX3" fmla="*/ 431848 w 4035853"/>
              <a:gd name="connsiteY3" fmla="*/ 2696556 h 2933799"/>
              <a:gd name="connsiteX4" fmla="*/ 341259 w 4035853"/>
              <a:gd name="connsiteY4" fmla="*/ 2895599 h 2933799"/>
              <a:gd name="connsiteX5" fmla="*/ 302420 w 4035853"/>
              <a:gd name="connsiteY5" fmla="*/ 2933700 h 2933799"/>
              <a:gd name="connsiteX6" fmla="*/ 272534 w 4035853"/>
              <a:gd name="connsiteY6" fmla="*/ 2893218 h 2933799"/>
              <a:gd name="connsiteX7" fmla="*/ 154811 w 4035853"/>
              <a:gd name="connsiteY7" fmla="*/ 2695594 h 2933799"/>
              <a:gd name="connsiteX8" fmla="*/ 0 w 4035853"/>
              <a:gd name="connsiteY8" fmla="*/ 2697096 h 2933799"/>
              <a:gd name="connsiteX9" fmla="*/ 0 w 4035853"/>
              <a:gd name="connsiteY9" fmla="*/ 0 h 2933799"/>
              <a:gd name="connsiteX0" fmla="*/ 0 w 4035853"/>
              <a:gd name="connsiteY0" fmla="*/ 0 h 2933799"/>
              <a:gd name="connsiteX1" fmla="*/ 4035853 w 4035853"/>
              <a:gd name="connsiteY1" fmla="*/ 0 h 2933799"/>
              <a:gd name="connsiteX2" fmla="*/ 4035853 w 4035853"/>
              <a:gd name="connsiteY2" fmla="*/ 2697096 h 2933799"/>
              <a:gd name="connsiteX3" fmla="*/ 431848 w 4035853"/>
              <a:gd name="connsiteY3" fmla="*/ 2696556 h 2933799"/>
              <a:gd name="connsiteX4" fmla="*/ 341259 w 4035853"/>
              <a:gd name="connsiteY4" fmla="*/ 2895599 h 2933799"/>
              <a:gd name="connsiteX5" fmla="*/ 302420 w 4035853"/>
              <a:gd name="connsiteY5" fmla="*/ 2933700 h 2933799"/>
              <a:gd name="connsiteX6" fmla="*/ 260684 w 4035853"/>
              <a:gd name="connsiteY6" fmla="*/ 2893218 h 2933799"/>
              <a:gd name="connsiteX7" fmla="*/ 154811 w 4035853"/>
              <a:gd name="connsiteY7" fmla="*/ 2695594 h 2933799"/>
              <a:gd name="connsiteX8" fmla="*/ 0 w 4035853"/>
              <a:gd name="connsiteY8" fmla="*/ 2697096 h 2933799"/>
              <a:gd name="connsiteX9" fmla="*/ 0 w 4035853"/>
              <a:gd name="connsiteY9" fmla="*/ 0 h 2933799"/>
              <a:gd name="connsiteX0" fmla="*/ 0 w 4035853"/>
              <a:gd name="connsiteY0" fmla="*/ 0 h 2933799"/>
              <a:gd name="connsiteX1" fmla="*/ 4035853 w 4035853"/>
              <a:gd name="connsiteY1" fmla="*/ 0 h 2933799"/>
              <a:gd name="connsiteX2" fmla="*/ 4035853 w 4035853"/>
              <a:gd name="connsiteY2" fmla="*/ 2697096 h 2933799"/>
              <a:gd name="connsiteX3" fmla="*/ 431848 w 4035853"/>
              <a:gd name="connsiteY3" fmla="*/ 2696556 h 2933799"/>
              <a:gd name="connsiteX4" fmla="*/ 341259 w 4035853"/>
              <a:gd name="connsiteY4" fmla="*/ 2895599 h 2933799"/>
              <a:gd name="connsiteX5" fmla="*/ 302420 w 4035853"/>
              <a:gd name="connsiteY5" fmla="*/ 2933700 h 2933799"/>
              <a:gd name="connsiteX6" fmla="*/ 260684 w 4035853"/>
              <a:gd name="connsiteY6" fmla="*/ 2893218 h 2933799"/>
              <a:gd name="connsiteX7" fmla="*/ 154811 w 4035853"/>
              <a:gd name="connsiteY7" fmla="*/ 2695594 h 2933799"/>
              <a:gd name="connsiteX8" fmla="*/ 0 w 4035853"/>
              <a:gd name="connsiteY8" fmla="*/ 2697096 h 2933799"/>
              <a:gd name="connsiteX9" fmla="*/ 0 w 4035853"/>
              <a:gd name="connsiteY9" fmla="*/ 0 h 2933799"/>
              <a:gd name="connsiteX0" fmla="*/ 0 w 4035853"/>
              <a:gd name="connsiteY0" fmla="*/ 0 h 2940861"/>
              <a:gd name="connsiteX1" fmla="*/ 4035853 w 4035853"/>
              <a:gd name="connsiteY1" fmla="*/ 0 h 2940861"/>
              <a:gd name="connsiteX2" fmla="*/ 4035853 w 4035853"/>
              <a:gd name="connsiteY2" fmla="*/ 2697096 h 2940861"/>
              <a:gd name="connsiteX3" fmla="*/ 431848 w 4035853"/>
              <a:gd name="connsiteY3" fmla="*/ 2696556 h 2940861"/>
              <a:gd name="connsiteX4" fmla="*/ 341259 w 4035853"/>
              <a:gd name="connsiteY4" fmla="*/ 2895599 h 2940861"/>
              <a:gd name="connsiteX5" fmla="*/ 295311 w 4035853"/>
              <a:gd name="connsiteY5" fmla="*/ 2940844 h 2940861"/>
              <a:gd name="connsiteX6" fmla="*/ 260684 w 4035853"/>
              <a:gd name="connsiteY6" fmla="*/ 2893218 h 2940861"/>
              <a:gd name="connsiteX7" fmla="*/ 154811 w 4035853"/>
              <a:gd name="connsiteY7" fmla="*/ 2695594 h 2940861"/>
              <a:gd name="connsiteX8" fmla="*/ 0 w 4035853"/>
              <a:gd name="connsiteY8" fmla="*/ 2697096 h 2940861"/>
              <a:gd name="connsiteX9" fmla="*/ 0 w 4035853"/>
              <a:gd name="connsiteY9" fmla="*/ 0 h 2940861"/>
              <a:gd name="connsiteX0" fmla="*/ 0 w 4035853"/>
              <a:gd name="connsiteY0" fmla="*/ 0 h 2940861"/>
              <a:gd name="connsiteX1" fmla="*/ 4035853 w 4035853"/>
              <a:gd name="connsiteY1" fmla="*/ 0 h 2940861"/>
              <a:gd name="connsiteX2" fmla="*/ 4035853 w 4035853"/>
              <a:gd name="connsiteY2" fmla="*/ 2697096 h 2940861"/>
              <a:gd name="connsiteX3" fmla="*/ 431848 w 4035853"/>
              <a:gd name="connsiteY3" fmla="*/ 2696556 h 2940861"/>
              <a:gd name="connsiteX4" fmla="*/ 334149 w 4035853"/>
              <a:gd name="connsiteY4" fmla="*/ 2895599 h 2940861"/>
              <a:gd name="connsiteX5" fmla="*/ 295311 w 4035853"/>
              <a:gd name="connsiteY5" fmla="*/ 2940844 h 2940861"/>
              <a:gd name="connsiteX6" fmla="*/ 260684 w 4035853"/>
              <a:gd name="connsiteY6" fmla="*/ 2893218 h 2940861"/>
              <a:gd name="connsiteX7" fmla="*/ 154811 w 4035853"/>
              <a:gd name="connsiteY7" fmla="*/ 2695594 h 2940861"/>
              <a:gd name="connsiteX8" fmla="*/ 0 w 4035853"/>
              <a:gd name="connsiteY8" fmla="*/ 2697096 h 2940861"/>
              <a:gd name="connsiteX9" fmla="*/ 0 w 4035853"/>
              <a:gd name="connsiteY9" fmla="*/ 0 h 2940861"/>
              <a:gd name="connsiteX0" fmla="*/ 0 w 4035853"/>
              <a:gd name="connsiteY0" fmla="*/ 0 h 2940861"/>
              <a:gd name="connsiteX1" fmla="*/ 4035853 w 4035853"/>
              <a:gd name="connsiteY1" fmla="*/ 0 h 2940861"/>
              <a:gd name="connsiteX2" fmla="*/ 4035853 w 4035853"/>
              <a:gd name="connsiteY2" fmla="*/ 2697096 h 2940861"/>
              <a:gd name="connsiteX3" fmla="*/ 431848 w 4035853"/>
              <a:gd name="connsiteY3" fmla="*/ 2696556 h 2940861"/>
              <a:gd name="connsiteX4" fmla="*/ 334149 w 4035853"/>
              <a:gd name="connsiteY4" fmla="*/ 2895599 h 2940861"/>
              <a:gd name="connsiteX5" fmla="*/ 295311 w 4035853"/>
              <a:gd name="connsiteY5" fmla="*/ 2940844 h 2940861"/>
              <a:gd name="connsiteX6" fmla="*/ 260684 w 4035853"/>
              <a:gd name="connsiteY6" fmla="*/ 2893218 h 2940861"/>
              <a:gd name="connsiteX7" fmla="*/ 154811 w 4035853"/>
              <a:gd name="connsiteY7" fmla="*/ 2695594 h 2940861"/>
              <a:gd name="connsiteX8" fmla="*/ 0 w 4035853"/>
              <a:gd name="connsiteY8" fmla="*/ 2697096 h 2940861"/>
              <a:gd name="connsiteX9" fmla="*/ 0 w 4035853"/>
              <a:gd name="connsiteY9" fmla="*/ 0 h 2940861"/>
              <a:gd name="connsiteX0" fmla="*/ 0 w 4035853"/>
              <a:gd name="connsiteY0" fmla="*/ 0 h 2941325"/>
              <a:gd name="connsiteX1" fmla="*/ 4035853 w 4035853"/>
              <a:gd name="connsiteY1" fmla="*/ 0 h 2941325"/>
              <a:gd name="connsiteX2" fmla="*/ 4035853 w 4035853"/>
              <a:gd name="connsiteY2" fmla="*/ 2697096 h 2941325"/>
              <a:gd name="connsiteX3" fmla="*/ 431848 w 4035853"/>
              <a:gd name="connsiteY3" fmla="*/ 2696556 h 2941325"/>
              <a:gd name="connsiteX4" fmla="*/ 334149 w 4035853"/>
              <a:gd name="connsiteY4" fmla="*/ 2895599 h 2941325"/>
              <a:gd name="connsiteX5" fmla="*/ 295311 w 4035853"/>
              <a:gd name="connsiteY5" fmla="*/ 2940844 h 2941325"/>
              <a:gd name="connsiteX6" fmla="*/ 260684 w 4035853"/>
              <a:gd name="connsiteY6" fmla="*/ 2893218 h 2941325"/>
              <a:gd name="connsiteX7" fmla="*/ 154811 w 4035853"/>
              <a:gd name="connsiteY7" fmla="*/ 2695594 h 2941325"/>
              <a:gd name="connsiteX8" fmla="*/ 0 w 4035853"/>
              <a:gd name="connsiteY8" fmla="*/ 2697096 h 2941325"/>
              <a:gd name="connsiteX9" fmla="*/ 0 w 4035853"/>
              <a:gd name="connsiteY9" fmla="*/ 0 h 2941325"/>
              <a:gd name="connsiteX0" fmla="*/ 0 w 4035853"/>
              <a:gd name="connsiteY0" fmla="*/ 0 h 2940861"/>
              <a:gd name="connsiteX1" fmla="*/ 4035853 w 4035853"/>
              <a:gd name="connsiteY1" fmla="*/ 0 h 2940861"/>
              <a:gd name="connsiteX2" fmla="*/ 4035853 w 4035853"/>
              <a:gd name="connsiteY2" fmla="*/ 2697096 h 2940861"/>
              <a:gd name="connsiteX3" fmla="*/ 431848 w 4035853"/>
              <a:gd name="connsiteY3" fmla="*/ 2696556 h 2940861"/>
              <a:gd name="connsiteX4" fmla="*/ 334149 w 4035853"/>
              <a:gd name="connsiteY4" fmla="*/ 2895599 h 2940861"/>
              <a:gd name="connsiteX5" fmla="*/ 295311 w 4035853"/>
              <a:gd name="connsiteY5" fmla="*/ 2940844 h 2940861"/>
              <a:gd name="connsiteX6" fmla="*/ 260684 w 4035853"/>
              <a:gd name="connsiteY6" fmla="*/ 2893218 h 2940861"/>
              <a:gd name="connsiteX7" fmla="*/ 154811 w 4035853"/>
              <a:gd name="connsiteY7" fmla="*/ 2695594 h 2940861"/>
              <a:gd name="connsiteX8" fmla="*/ 0 w 4035853"/>
              <a:gd name="connsiteY8" fmla="*/ 2697096 h 2940861"/>
              <a:gd name="connsiteX9" fmla="*/ 0 w 4035853"/>
              <a:gd name="connsiteY9" fmla="*/ 0 h 2940861"/>
              <a:gd name="connsiteX0" fmla="*/ 0 w 4035853"/>
              <a:gd name="connsiteY0" fmla="*/ 0 h 2940861"/>
              <a:gd name="connsiteX1" fmla="*/ 4035853 w 4035853"/>
              <a:gd name="connsiteY1" fmla="*/ 0 h 2940861"/>
              <a:gd name="connsiteX2" fmla="*/ 4035853 w 4035853"/>
              <a:gd name="connsiteY2" fmla="*/ 2697096 h 2940861"/>
              <a:gd name="connsiteX3" fmla="*/ 431848 w 4035853"/>
              <a:gd name="connsiteY3" fmla="*/ 2696556 h 2940861"/>
              <a:gd name="connsiteX4" fmla="*/ 334149 w 4035853"/>
              <a:gd name="connsiteY4" fmla="*/ 2895599 h 2940861"/>
              <a:gd name="connsiteX5" fmla="*/ 295311 w 4035853"/>
              <a:gd name="connsiteY5" fmla="*/ 2940844 h 2940861"/>
              <a:gd name="connsiteX6" fmla="*/ 260684 w 4035853"/>
              <a:gd name="connsiteY6" fmla="*/ 2893218 h 2940861"/>
              <a:gd name="connsiteX7" fmla="*/ 154811 w 4035853"/>
              <a:gd name="connsiteY7" fmla="*/ 2695594 h 2940861"/>
              <a:gd name="connsiteX8" fmla="*/ 0 w 4035853"/>
              <a:gd name="connsiteY8" fmla="*/ 2697096 h 2940861"/>
              <a:gd name="connsiteX9" fmla="*/ 0 w 4035853"/>
              <a:gd name="connsiteY9" fmla="*/ 0 h 2940861"/>
              <a:gd name="connsiteX0" fmla="*/ 0 w 4035853"/>
              <a:gd name="connsiteY0" fmla="*/ 0 h 2938488"/>
              <a:gd name="connsiteX1" fmla="*/ 4035853 w 4035853"/>
              <a:gd name="connsiteY1" fmla="*/ 0 h 2938488"/>
              <a:gd name="connsiteX2" fmla="*/ 4035853 w 4035853"/>
              <a:gd name="connsiteY2" fmla="*/ 2697096 h 2938488"/>
              <a:gd name="connsiteX3" fmla="*/ 431848 w 4035853"/>
              <a:gd name="connsiteY3" fmla="*/ 2696556 h 2938488"/>
              <a:gd name="connsiteX4" fmla="*/ 334149 w 4035853"/>
              <a:gd name="connsiteY4" fmla="*/ 2895599 h 2938488"/>
              <a:gd name="connsiteX5" fmla="*/ 295311 w 4035853"/>
              <a:gd name="connsiteY5" fmla="*/ 2938463 h 2938488"/>
              <a:gd name="connsiteX6" fmla="*/ 260684 w 4035853"/>
              <a:gd name="connsiteY6" fmla="*/ 2893218 h 2938488"/>
              <a:gd name="connsiteX7" fmla="*/ 154811 w 4035853"/>
              <a:gd name="connsiteY7" fmla="*/ 2695594 h 2938488"/>
              <a:gd name="connsiteX8" fmla="*/ 0 w 4035853"/>
              <a:gd name="connsiteY8" fmla="*/ 2697096 h 2938488"/>
              <a:gd name="connsiteX9" fmla="*/ 0 w 4035853"/>
              <a:gd name="connsiteY9" fmla="*/ 0 h 2938488"/>
              <a:gd name="connsiteX0" fmla="*/ 0 w 4035853"/>
              <a:gd name="connsiteY0" fmla="*/ 0 h 2938488"/>
              <a:gd name="connsiteX1" fmla="*/ 4035853 w 4035853"/>
              <a:gd name="connsiteY1" fmla="*/ 0 h 2938488"/>
              <a:gd name="connsiteX2" fmla="*/ 4035853 w 4035853"/>
              <a:gd name="connsiteY2" fmla="*/ 2697096 h 2938488"/>
              <a:gd name="connsiteX3" fmla="*/ 431848 w 4035853"/>
              <a:gd name="connsiteY3" fmla="*/ 2696556 h 2938488"/>
              <a:gd name="connsiteX4" fmla="*/ 334149 w 4035853"/>
              <a:gd name="connsiteY4" fmla="*/ 2895599 h 2938488"/>
              <a:gd name="connsiteX5" fmla="*/ 295311 w 4035853"/>
              <a:gd name="connsiteY5" fmla="*/ 2938463 h 2938488"/>
              <a:gd name="connsiteX6" fmla="*/ 260684 w 4035853"/>
              <a:gd name="connsiteY6" fmla="*/ 2893218 h 2938488"/>
              <a:gd name="connsiteX7" fmla="*/ 159550 w 4035853"/>
              <a:gd name="connsiteY7" fmla="*/ 2695594 h 2938488"/>
              <a:gd name="connsiteX8" fmla="*/ 0 w 4035853"/>
              <a:gd name="connsiteY8" fmla="*/ 2697096 h 2938488"/>
              <a:gd name="connsiteX9" fmla="*/ 0 w 4035853"/>
              <a:gd name="connsiteY9" fmla="*/ 0 h 2938488"/>
              <a:gd name="connsiteX0" fmla="*/ 0 w 4035853"/>
              <a:gd name="connsiteY0" fmla="*/ 0 h 2938488"/>
              <a:gd name="connsiteX1" fmla="*/ 4035853 w 4035853"/>
              <a:gd name="connsiteY1" fmla="*/ 0 h 2938488"/>
              <a:gd name="connsiteX2" fmla="*/ 4035853 w 4035853"/>
              <a:gd name="connsiteY2" fmla="*/ 2697096 h 2938488"/>
              <a:gd name="connsiteX3" fmla="*/ 431848 w 4035853"/>
              <a:gd name="connsiteY3" fmla="*/ 2696556 h 2938488"/>
              <a:gd name="connsiteX4" fmla="*/ 334149 w 4035853"/>
              <a:gd name="connsiteY4" fmla="*/ 2895599 h 2938488"/>
              <a:gd name="connsiteX5" fmla="*/ 295311 w 4035853"/>
              <a:gd name="connsiteY5" fmla="*/ 2938463 h 2938488"/>
              <a:gd name="connsiteX6" fmla="*/ 260684 w 4035853"/>
              <a:gd name="connsiteY6" fmla="*/ 2893218 h 2938488"/>
              <a:gd name="connsiteX7" fmla="*/ 159550 w 4035853"/>
              <a:gd name="connsiteY7" fmla="*/ 2695594 h 2938488"/>
              <a:gd name="connsiteX8" fmla="*/ 0 w 4035853"/>
              <a:gd name="connsiteY8" fmla="*/ 2697096 h 2938488"/>
              <a:gd name="connsiteX9" fmla="*/ 0 w 4035853"/>
              <a:gd name="connsiteY9" fmla="*/ 0 h 2938488"/>
              <a:gd name="connsiteX0" fmla="*/ 0 w 4035853"/>
              <a:gd name="connsiteY0" fmla="*/ 0 h 2938488"/>
              <a:gd name="connsiteX1" fmla="*/ 4035853 w 4035853"/>
              <a:gd name="connsiteY1" fmla="*/ 0 h 2938488"/>
              <a:gd name="connsiteX2" fmla="*/ 4035853 w 4035853"/>
              <a:gd name="connsiteY2" fmla="*/ 2697096 h 2938488"/>
              <a:gd name="connsiteX3" fmla="*/ 431848 w 4035853"/>
              <a:gd name="connsiteY3" fmla="*/ 2696556 h 2938488"/>
              <a:gd name="connsiteX4" fmla="*/ 334149 w 4035853"/>
              <a:gd name="connsiteY4" fmla="*/ 2895599 h 2938488"/>
              <a:gd name="connsiteX5" fmla="*/ 300051 w 4035853"/>
              <a:gd name="connsiteY5" fmla="*/ 2938463 h 2938488"/>
              <a:gd name="connsiteX6" fmla="*/ 260684 w 4035853"/>
              <a:gd name="connsiteY6" fmla="*/ 2893218 h 2938488"/>
              <a:gd name="connsiteX7" fmla="*/ 159550 w 4035853"/>
              <a:gd name="connsiteY7" fmla="*/ 2695594 h 2938488"/>
              <a:gd name="connsiteX8" fmla="*/ 0 w 4035853"/>
              <a:gd name="connsiteY8" fmla="*/ 2697096 h 2938488"/>
              <a:gd name="connsiteX9" fmla="*/ 0 w 4035853"/>
              <a:gd name="connsiteY9" fmla="*/ 0 h 2938488"/>
              <a:gd name="connsiteX0" fmla="*/ 0 w 4035853"/>
              <a:gd name="connsiteY0" fmla="*/ 0 h 2938470"/>
              <a:gd name="connsiteX1" fmla="*/ 4035853 w 4035853"/>
              <a:gd name="connsiteY1" fmla="*/ 0 h 2938470"/>
              <a:gd name="connsiteX2" fmla="*/ 4035853 w 4035853"/>
              <a:gd name="connsiteY2" fmla="*/ 2697096 h 2938470"/>
              <a:gd name="connsiteX3" fmla="*/ 431848 w 4035853"/>
              <a:gd name="connsiteY3" fmla="*/ 2696556 h 2938470"/>
              <a:gd name="connsiteX4" fmla="*/ 334149 w 4035853"/>
              <a:gd name="connsiteY4" fmla="*/ 2895599 h 2938470"/>
              <a:gd name="connsiteX5" fmla="*/ 300051 w 4035853"/>
              <a:gd name="connsiteY5" fmla="*/ 2938463 h 2938470"/>
              <a:gd name="connsiteX6" fmla="*/ 260684 w 4035853"/>
              <a:gd name="connsiteY6" fmla="*/ 2893218 h 2938470"/>
              <a:gd name="connsiteX7" fmla="*/ 159550 w 4035853"/>
              <a:gd name="connsiteY7" fmla="*/ 2695594 h 2938470"/>
              <a:gd name="connsiteX8" fmla="*/ 0 w 4035853"/>
              <a:gd name="connsiteY8" fmla="*/ 2697096 h 2938470"/>
              <a:gd name="connsiteX9" fmla="*/ 0 w 4035853"/>
              <a:gd name="connsiteY9" fmla="*/ 0 h 2938470"/>
              <a:gd name="connsiteX0" fmla="*/ 0 w 4035853"/>
              <a:gd name="connsiteY0" fmla="*/ 0 h 2938470"/>
              <a:gd name="connsiteX1" fmla="*/ 4035853 w 4035853"/>
              <a:gd name="connsiteY1" fmla="*/ 0 h 2938470"/>
              <a:gd name="connsiteX2" fmla="*/ 4035853 w 4035853"/>
              <a:gd name="connsiteY2" fmla="*/ 2697096 h 2938470"/>
              <a:gd name="connsiteX3" fmla="*/ 431848 w 4035853"/>
              <a:gd name="connsiteY3" fmla="*/ 2696556 h 2938470"/>
              <a:gd name="connsiteX4" fmla="*/ 334149 w 4035853"/>
              <a:gd name="connsiteY4" fmla="*/ 2895599 h 2938470"/>
              <a:gd name="connsiteX5" fmla="*/ 300051 w 4035853"/>
              <a:gd name="connsiteY5" fmla="*/ 2938463 h 2938470"/>
              <a:gd name="connsiteX6" fmla="*/ 260684 w 4035853"/>
              <a:gd name="connsiteY6" fmla="*/ 2893218 h 2938470"/>
              <a:gd name="connsiteX7" fmla="*/ 159550 w 4035853"/>
              <a:gd name="connsiteY7" fmla="*/ 2695594 h 2938470"/>
              <a:gd name="connsiteX8" fmla="*/ 0 w 4035853"/>
              <a:gd name="connsiteY8" fmla="*/ 2697096 h 2938470"/>
              <a:gd name="connsiteX9" fmla="*/ 0 w 4035853"/>
              <a:gd name="connsiteY9" fmla="*/ 0 h 2938470"/>
              <a:gd name="connsiteX0" fmla="*/ 0 w 4035853"/>
              <a:gd name="connsiteY0" fmla="*/ 0 h 2938470"/>
              <a:gd name="connsiteX1" fmla="*/ 4035853 w 4035853"/>
              <a:gd name="connsiteY1" fmla="*/ 0 h 2938470"/>
              <a:gd name="connsiteX2" fmla="*/ 4035853 w 4035853"/>
              <a:gd name="connsiteY2" fmla="*/ 2697096 h 2938470"/>
              <a:gd name="connsiteX3" fmla="*/ 431848 w 4035853"/>
              <a:gd name="connsiteY3" fmla="*/ 2696556 h 2938470"/>
              <a:gd name="connsiteX4" fmla="*/ 334149 w 4035853"/>
              <a:gd name="connsiteY4" fmla="*/ 2895599 h 2938470"/>
              <a:gd name="connsiteX5" fmla="*/ 300051 w 4035853"/>
              <a:gd name="connsiteY5" fmla="*/ 2938463 h 2938470"/>
              <a:gd name="connsiteX6" fmla="*/ 260684 w 4035853"/>
              <a:gd name="connsiteY6" fmla="*/ 2893218 h 2938470"/>
              <a:gd name="connsiteX7" fmla="*/ 159550 w 4035853"/>
              <a:gd name="connsiteY7" fmla="*/ 2695594 h 2938470"/>
              <a:gd name="connsiteX8" fmla="*/ 0 w 4035853"/>
              <a:gd name="connsiteY8" fmla="*/ 2697096 h 2938470"/>
              <a:gd name="connsiteX9" fmla="*/ 0 w 4035853"/>
              <a:gd name="connsiteY9" fmla="*/ 0 h 2938470"/>
              <a:gd name="connsiteX0" fmla="*/ 0 w 4035853"/>
              <a:gd name="connsiteY0" fmla="*/ 0 h 2938470"/>
              <a:gd name="connsiteX1" fmla="*/ 4035853 w 4035853"/>
              <a:gd name="connsiteY1" fmla="*/ 0 h 2938470"/>
              <a:gd name="connsiteX2" fmla="*/ 4035853 w 4035853"/>
              <a:gd name="connsiteY2" fmla="*/ 2697096 h 2938470"/>
              <a:gd name="connsiteX3" fmla="*/ 431848 w 4035853"/>
              <a:gd name="connsiteY3" fmla="*/ 2696556 h 2938470"/>
              <a:gd name="connsiteX4" fmla="*/ 334149 w 4035853"/>
              <a:gd name="connsiteY4" fmla="*/ 2895599 h 2938470"/>
              <a:gd name="connsiteX5" fmla="*/ 300051 w 4035853"/>
              <a:gd name="connsiteY5" fmla="*/ 2938463 h 2938470"/>
              <a:gd name="connsiteX6" fmla="*/ 260684 w 4035853"/>
              <a:gd name="connsiteY6" fmla="*/ 2893218 h 2938470"/>
              <a:gd name="connsiteX7" fmla="*/ 159550 w 4035853"/>
              <a:gd name="connsiteY7" fmla="*/ 2695594 h 2938470"/>
              <a:gd name="connsiteX8" fmla="*/ 0 w 4035853"/>
              <a:gd name="connsiteY8" fmla="*/ 2697096 h 2938470"/>
              <a:gd name="connsiteX9" fmla="*/ 0 w 4035853"/>
              <a:gd name="connsiteY9" fmla="*/ 0 h 2938470"/>
              <a:gd name="connsiteX0" fmla="*/ 0 w 4035853"/>
              <a:gd name="connsiteY0" fmla="*/ 0 h 2948969"/>
              <a:gd name="connsiteX1" fmla="*/ 4035853 w 4035853"/>
              <a:gd name="connsiteY1" fmla="*/ 0 h 2948969"/>
              <a:gd name="connsiteX2" fmla="*/ 4035853 w 4035853"/>
              <a:gd name="connsiteY2" fmla="*/ 2697096 h 2948969"/>
              <a:gd name="connsiteX3" fmla="*/ 431848 w 4035853"/>
              <a:gd name="connsiteY3" fmla="*/ 2696556 h 2948969"/>
              <a:gd name="connsiteX4" fmla="*/ 334149 w 4035853"/>
              <a:gd name="connsiteY4" fmla="*/ 2895599 h 2948969"/>
              <a:gd name="connsiteX5" fmla="*/ 300051 w 4035853"/>
              <a:gd name="connsiteY5" fmla="*/ 2938463 h 2948969"/>
              <a:gd name="connsiteX6" fmla="*/ 260684 w 4035853"/>
              <a:gd name="connsiteY6" fmla="*/ 2893218 h 2948969"/>
              <a:gd name="connsiteX7" fmla="*/ 159550 w 4035853"/>
              <a:gd name="connsiteY7" fmla="*/ 2695594 h 2948969"/>
              <a:gd name="connsiteX8" fmla="*/ 0 w 4035853"/>
              <a:gd name="connsiteY8" fmla="*/ 2697096 h 2948969"/>
              <a:gd name="connsiteX9" fmla="*/ 0 w 4035853"/>
              <a:gd name="connsiteY9" fmla="*/ 0 h 2948969"/>
              <a:gd name="connsiteX0" fmla="*/ 0 w 4035853"/>
              <a:gd name="connsiteY0" fmla="*/ 0 h 2938468"/>
              <a:gd name="connsiteX1" fmla="*/ 4035853 w 4035853"/>
              <a:gd name="connsiteY1" fmla="*/ 0 h 2938468"/>
              <a:gd name="connsiteX2" fmla="*/ 4035853 w 4035853"/>
              <a:gd name="connsiteY2" fmla="*/ 2697096 h 2938468"/>
              <a:gd name="connsiteX3" fmla="*/ 431848 w 4035853"/>
              <a:gd name="connsiteY3" fmla="*/ 2696556 h 2938468"/>
              <a:gd name="connsiteX4" fmla="*/ 334149 w 4035853"/>
              <a:gd name="connsiteY4" fmla="*/ 2895599 h 2938468"/>
              <a:gd name="connsiteX5" fmla="*/ 300051 w 4035853"/>
              <a:gd name="connsiteY5" fmla="*/ 2938463 h 2938468"/>
              <a:gd name="connsiteX6" fmla="*/ 260684 w 4035853"/>
              <a:gd name="connsiteY6" fmla="*/ 2893218 h 2938468"/>
              <a:gd name="connsiteX7" fmla="*/ 159550 w 4035853"/>
              <a:gd name="connsiteY7" fmla="*/ 2695594 h 2938468"/>
              <a:gd name="connsiteX8" fmla="*/ 0 w 4035853"/>
              <a:gd name="connsiteY8" fmla="*/ 2697096 h 2938468"/>
              <a:gd name="connsiteX9" fmla="*/ 0 w 4035853"/>
              <a:gd name="connsiteY9" fmla="*/ 0 h 2938468"/>
              <a:gd name="connsiteX0" fmla="*/ 0 w 4035853"/>
              <a:gd name="connsiteY0" fmla="*/ 0 h 2938468"/>
              <a:gd name="connsiteX1" fmla="*/ 4035853 w 4035853"/>
              <a:gd name="connsiteY1" fmla="*/ 0 h 2938468"/>
              <a:gd name="connsiteX2" fmla="*/ 4035853 w 4035853"/>
              <a:gd name="connsiteY2" fmla="*/ 2697096 h 2938468"/>
              <a:gd name="connsiteX3" fmla="*/ 431848 w 4035853"/>
              <a:gd name="connsiteY3" fmla="*/ 2696556 h 2938468"/>
              <a:gd name="connsiteX4" fmla="*/ 334149 w 4035853"/>
              <a:gd name="connsiteY4" fmla="*/ 2895599 h 2938468"/>
              <a:gd name="connsiteX5" fmla="*/ 300051 w 4035853"/>
              <a:gd name="connsiteY5" fmla="*/ 2938463 h 2938468"/>
              <a:gd name="connsiteX6" fmla="*/ 260684 w 4035853"/>
              <a:gd name="connsiteY6" fmla="*/ 2893218 h 2938468"/>
              <a:gd name="connsiteX7" fmla="*/ 159550 w 4035853"/>
              <a:gd name="connsiteY7" fmla="*/ 2695594 h 2938468"/>
              <a:gd name="connsiteX8" fmla="*/ 0 w 4035853"/>
              <a:gd name="connsiteY8" fmla="*/ 2697096 h 2938468"/>
              <a:gd name="connsiteX9" fmla="*/ 0 w 4035853"/>
              <a:gd name="connsiteY9" fmla="*/ 0 h 2938468"/>
              <a:gd name="connsiteX0" fmla="*/ 0 w 4035853"/>
              <a:gd name="connsiteY0" fmla="*/ 0 h 2938468"/>
              <a:gd name="connsiteX1" fmla="*/ 4035853 w 4035853"/>
              <a:gd name="connsiteY1" fmla="*/ 0 h 2938468"/>
              <a:gd name="connsiteX2" fmla="*/ 4035853 w 4035853"/>
              <a:gd name="connsiteY2" fmla="*/ 2697096 h 2938468"/>
              <a:gd name="connsiteX3" fmla="*/ 431848 w 4035853"/>
              <a:gd name="connsiteY3" fmla="*/ 2696556 h 2938468"/>
              <a:gd name="connsiteX4" fmla="*/ 334149 w 4035853"/>
              <a:gd name="connsiteY4" fmla="*/ 2895599 h 2938468"/>
              <a:gd name="connsiteX5" fmla="*/ 300051 w 4035853"/>
              <a:gd name="connsiteY5" fmla="*/ 2938463 h 2938468"/>
              <a:gd name="connsiteX6" fmla="*/ 260684 w 4035853"/>
              <a:gd name="connsiteY6" fmla="*/ 2893218 h 2938468"/>
              <a:gd name="connsiteX7" fmla="*/ 159550 w 4035853"/>
              <a:gd name="connsiteY7" fmla="*/ 2695594 h 2938468"/>
              <a:gd name="connsiteX8" fmla="*/ 0 w 4035853"/>
              <a:gd name="connsiteY8" fmla="*/ 2697096 h 2938468"/>
              <a:gd name="connsiteX9" fmla="*/ 0 w 4035853"/>
              <a:gd name="connsiteY9" fmla="*/ 0 h 2938468"/>
              <a:gd name="connsiteX0" fmla="*/ 0 w 4035853"/>
              <a:gd name="connsiteY0" fmla="*/ 0 h 2938602"/>
              <a:gd name="connsiteX1" fmla="*/ 4035853 w 4035853"/>
              <a:gd name="connsiteY1" fmla="*/ 0 h 2938602"/>
              <a:gd name="connsiteX2" fmla="*/ 4035853 w 4035853"/>
              <a:gd name="connsiteY2" fmla="*/ 2697096 h 2938602"/>
              <a:gd name="connsiteX3" fmla="*/ 431848 w 4035853"/>
              <a:gd name="connsiteY3" fmla="*/ 2696556 h 2938602"/>
              <a:gd name="connsiteX4" fmla="*/ 334149 w 4035853"/>
              <a:gd name="connsiteY4" fmla="*/ 2895599 h 2938602"/>
              <a:gd name="connsiteX5" fmla="*/ 300051 w 4035853"/>
              <a:gd name="connsiteY5" fmla="*/ 2938463 h 2938602"/>
              <a:gd name="connsiteX6" fmla="*/ 260684 w 4035853"/>
              <a:gd name="connsiteY6" fmla="*/ 2893218 h 2938602"/>
              <a:gd name="connsiteX7" fmla="*/ 159550 w 4035853"/>
              <a:gd name="connsiteY7" fmla="*/ 2695594 h 2938602"/>
              <a:gd name="connsiteX8" fmla="*/ 0 w 4035853"/>
              <a:gd name="connsiteY8" fmla="*/ 2697096 h 2938602"/>
              <a:gd name="connsiteX9" fmla="*/ 0 w 4035853"/>
              <a:gd name="connsiteY9" fmla="*/ 0 h 293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5853" h="2938602">
                <a:moveTo>
                  <a:pt x="0" y="0"/>
                </a:moveTo>
                <a:lnTo>
                  <a:pt x="4035853" y="0"/>
                </a:lnTo>
                <a:lnTo>
                  <a:pt x="4035853" y="2697096"/>
                </a:lnTo>
                <a:lnTo>
                  <a:pt x="431848" y="2696556"/>
                </a:lnTo>
                <a:cubicBezTo>
                  <a:pt x="397879" y="2770121"/>
                  <a:pt x="343870" y="2875126"/>
                  <a:pt x="334149" y="2895599"/>
                </a:cubicBezTo>
                <a:cubicBezTo>
                  <a:pt x="324428" y="2916072"/>
                  <a:pt x="321774" y="2936479"/>
                  <a:pt x="300051" y="2938463"/>
                </a:cubicBezTo>
                <a:cubicBezTo>
                  <a:pt x="278328" y="2940447"/>
                  <a:pt x="275806" y="2920996"/>
                  <a:pt x="260684" y="2893218"/>
                </a:cubicBezTo>
                <a:cubicBezTo>
                  <a:pt x="245562" y="2865440"/>
                  <a:pt x="186012" y="2752094"/>
                  <a:pt x="159550" y="2695594"/>
                </a:cubicBezTo>
                <a:lnTo>
                  <a:pt x="0" y="2697096"/>
                </a:lnTo>
                <a:lnTo>
                  <a:pt x="0" y="0"/>
                </a:lnTo>
                <a:close/>
              </a:path>
            </a:pathLst>
          </a:custGeom>
        </p:spPr>
        <p:txBody>
          <a:bodyPr anchor="ctr" anchorCtr="1"/>
          <a:lstStyle>
            <a:lvl1pPr marL="0" indent="0">
              <a:buNone/>
              <a:defRPr>
                <a:solidFill>
                  <a:schemeClr val="tx1"/>
                </a:solidFill>
              </a:defRPr>
            </a:lvl1pPr>
          </a:lstStyle>
          <a:p>
            <a:r>
              <a:rPr lang="en-US" dirty="0"/>
              <a:t>Click icon to add picture</a:t>
            </a:r>
          </a:p>
        </p:txBody>
      </p:sp>
      <p:sp>
        <p:nvSpPr>
          <p:cNvPr id="14" name="Content Placeholder 12"/>
          <p:cNvSpPr>
            <a:spLocks noGrp="1"/>
          </p:cNvSpPr>
          <p:nvPr>
            <p:ph sz="quarter" idx="12" hasCustomPrompt="1"/>
          </p:nvPr>
        </p:nvSpPr>
        <p:spPr>
          <a:xfrm>
            <a:off x="6976108" y="4076701"/>
            <a:ext cx="4606291" cy="1955800"/>
          </a:xfrm>
        </p:spPr>
        <p:txBody>
          <a:bodyPr/>
          <a:lstStyle>
            <a:lvl1pPr marL="0" indent="0">
              <a:buNone/>
              <a:defRPr sz="1600" b="1">
                <a:solidFill>
                  <a:schemeClr val="tx1"/>
                </a:solidFill>
              </a:defRPr>
            </a:lvl1pPr>
            <a:lvl2pPr marL="0" indent="0">
              <a:buNone/>
              <a:defRPr sz="1600">
                <a:solidFill>
                  <a:schemeClr val="tx1"/>
                </a:solidFill>
              </a:defRPr>
            </a:lvl2pPr>
            <a:lvl3pPr marL="304792" indent="-304792">
              <a:buFont typeface="Arial" panose="020B0604020202020204" pitchFamily="34" charset="0"/>
              <a:buChar char="•"/>
              <a:defRPr sz="1600">
                <a:solidFill>
                  <a:schemeClr val="tx1"/>
                </a:solidFill>
              </a:defRPr>
            </a:lvl3pPr>
            <a:lvl4pPr marL="621776" indent="-298443">
              <a:buFont typeface="Arial" panose="020B0604020202020204" pitchFamily="34" charset="0"/>
              <a:buChar char="–"/>
              <a:defRPr sz="1600">
                <a:solidFill>
                  <a:schemeClr val="tx1"/>
                </a:solidFill>
              </a:defRPr>
            </a:lvl4pPr>
            <a:lvl5pPr marL="914377">
              <a:defRPr sz="1600">
                <a:solidFill>
                  <a:schemeClr val="tx1"/>
                </a:solidFill>
              </a:defRPr>
            </a:lvl5pPr>
          </a:lstStyle>
          <a:p>
            <a:pPr lvl="0"/>
            <a:r>
              <a:rPr lang="en-US" dirty="0"/>
              <a:t>Caption for content above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p:cNvSpPr>
            <a:spLocks noGrp="1"/>
          </p:cNvSpPr>
          <p:nvPr>
            <p:ph type="ftr" sz="quarter" idx="3"/>
          </p:nvPr>
        </p:nvSpPr>
        <p:spPr>
          <a:xfrm>
            <a:off x="1026597" y="6467745"/>
            <a:ext cx="4517089" cy="164148"/>
          </a:xfrm>
          <a:prstGeom prst="rect">
            <a:avLst/>
          </a:prstGeom>
        </p:spPr>
        <p:txBody>
          <a:bodyPr vert="horz" wrap="square" lIns="0" tIns="0" rIns="0" bIns="0" rtlCol="0" anchor="ctr">
            <a:spAutoFit/>
          </a:bodyPr>
          <a:lstStyle>
            <a:lvl1pPr algn="l">
              <a:defRPr sz="1067">
                <a:solidFill>
                  <a:schemeClr val="bg1"/>
                </a:solidFill>
              </a:defRPr>
            </a:lvl1pPr>
          </a:lstStyle>
          <a:p>
            <a:r>
              <a:rPr lang="en-US" dirty="0"/>
              <a:t>Division Name or Footer</a:t>
            </a:r>
          </a:p>
        </p:txBody>
      </p:sp>
      <p:sp>
        <p:nvSpPr>
          <p:cNvPr id="20" name="Slide Number Placeholder 5"/>
          <p:cNvSpPr>
            <a:spLocks noGrp="1"/>
          </p:cNvSpPr>
          <p:nvPr>
            <p:ph type="sldNum" sz="quarter" idx="4"/>
          </p:nvPr>
        </p:nvSpPr>
        <p:spPr>
          <a:xfrm>
            <a:off x="609601" y="6457702"/>
            <a:ext cx="339625" cy="164148"/>
          </a:xfrm>
          <a:prstGeom prst="rect">
            <a:avLst/>
          </a:prstGeom>
        </p:spPr>
        <p:txBody>
          <a:bodyPr vert="horz" wrap="square" lIns="0" tIns="0" rIns="0" bIns="0" rtlCol="0" anchor="ctr">
            <a:spAutoFit/>
          </a:bodyPr>
          <a:lstStyle>
            <a:lvl1pPr algn="l">
              <a:defRPr sz="1067">
                <a:solidFill>
                  <a:schemeClr val="bg1"/>
                </a:solidFill>
              </a:defRPr>
            </a:lvl1pPr>
          </a:lstStyle>
          <a:p>
            <a:fld id="{7FEEEA1A-CB49-3744-AA40-B896987410F9}" type="slidenum">
              <a:rPr lang="en-US" smtClean="0"/>
              <a:pPr/>
              <a:t>‹#›</a:t>
            </a:fld>
            <a:endParaRPr lang="en-US" dirty="0"/>
          </a:p>
        </p:txBody>
      </p:sp>
      <p:sp>
        <p:nvSpPr>
          <p:cNvPr id="11" name="Freeform 5"/>
          <p:cNvSpPr>
            <a:spLocks noEditPoints="1"/>
          </p:cNvSpPr>
          <p:nvPr userDrawn="1"/>
        </p:nvSpPr>
        <p:spPr bwMode="auto">
          <a:xfrm>
            <a:off x="10559823" y="6163226"/>
            <a:ext cx="1022352" cy="446447"/>
          </a:xfrm>
          <a:custGeom>
            <a:avLst/>
            <a:gdLst>
              <a:gd name="T0" fmla="*/ 32 w 511"/>
              <a:gd name="T1" fmla="*/ 39 h 221"/>
              <a:gd name="T2" fmla="*/ 106 w 511"/>
              <a:gd name="T3" fmla="*/ 0 h 221"/>
              <a:gd name="T4" fmla="*/ 188 w 511"/>
              <a:gd name="T5" fmla="*/ 44 h 221"/>
              <a:gd name="T6" fmla="*/ 139 w 511"/>
              <a:gd name="T7" fmla="*/ 208 h 221"/>
              <a:gd name="T8" fmla="*/ 161 w 511"/>
              <a:gd name="T9" fmla="*/ 194 h 221"/>
              <a:gd name="T10" fmla="*/ 2 w 511"/>
              <a:gd name="T11" fmla="*/ 101 h 221"/>
              <a:gd name="T12" fmla="*/ 91 w 511"/>
              <a:gd name="T13" fmla="*/ 70 h 221"/>
              <a:gd name="T14" fmla="*/ 123 w 511"/>
              <a:gd name="T15" fmla="*/ 108 h 221"/>
              <a:gd name="T16" fmla="*/ 208 w 511"/>
              <a:gd name="T17" fmla="*/ 70 h 221"/>
              <a:gd name="T18" fmla="*/ 73 w 511"/>
              <a:gd name="T19" fmla="*/ 70 h 221"/>
              <a:gd name="T20" fmla="*/ 53 w 511"/>
              <a:gd name="T21" fmla="*/ 96 h 221"/>
              <a:gd name="T22" fmla="*/ 54 w 511"/>
              <a:gd name="T23" fmla="*/ 70 h 221"/>
              <a:gd name="T24" fmla="*/ 144 w 511"/>
              <a:gd name="T25" fmla="*/ 70 h 221"/>
              <a:gd name="T26" fmla="*/ 175 w 511"/>
              <a:gd name="T27" fmla="*/ 70 h 221"/>
              <a:gd name="T28" fmla="*/ 267 w 511"/>
              <a:gd name="T29" fmla="*/ 206 h 221"/>
              <a:gd name="T30" fmla="*/ 267 w 511"/>
              <a:gd name="T31" fmla="*/ 193 h 221"/>
              <a:gd name="T32" fmla="*/ 259 w 511"/>
              <a:gd name="T33" fmla="*/ 199 h 221"/>
              <a:gd name="T34" fmla="*/ 416 w 511"/>
              <a:gd name="T35" fmla="*/ 92 h 221"/>
              <a:gd name="T36" fmla="*/ 402 w 511"/>
              <a:gd name="T37" fmla="*/ 86 h 221"/>
              <a:gd name="T38" fmla="*/ 402 w 511"/>
              <a:gd name="T39" fmla="*/ 123 h 221"/>
              <a:gd name="T40" fmla="*/ 397 w 511"/>
              <a:gd name="T41" fmla="*/ 184 h 221"/>
              <a:gd name="T42" fmla="*/ 373 w 511"/>
              <a:gd name="T43" fmla="*/ 152 h 221"/>
              <a:gd name="T44" fmla="*/ 511 w 511"/>
              <a:gd name="T45" fmla="*/ 124 h 221"/>
              <a:gd name="T46" fmla="*/ 511 w 511"/>
              <a:gd name="T47" fmla="*/ 111 h 221"/>
              <a:gd name="T48" fmla="*/ 503 w 511"/>
              <a:gd name="T49" fmla="*/ 117 h 221"/>
              <a:gd name="T50" fmla="*/ 487 w 511"/>
              <a:gd name="T51" fmla="*/ 105 h 221"/>
              <a:gd name="T52" fmla="*/ 450 w 511"/>
              <a:gd name="T53" fmla="*/ 98 h 221"/>
              <a:gd name="T54" fmla="*/ 443 w 511"/>
              <a:gd name="T55" fmla="*/ 87 h 221"/>
              <a:gd name="T56" fmla="*/ 366 w 511"/>
              <a:gd name="T57" fmla="*/ 169 h 221"/>
              <a:gd name="T58" fmla="*/ 365 w 511"/>
              <a:gd name="T59" fmla="*/ 205 h 221"/>
              <a:gd name="T60" fmla="*/ 343 w 511"/>
              <a:gd name="T61" fmla="*/ 203 h 221"/>
              <a:gd name="T62" fmla="*/ 343 w 511"/>
              <a:gd name="T63" fmla="*/ 156 h 221"/>
              <a:gd name="T64" fmla="*/ 318 w 511"/>
              <a:gd name="T65" fmla="*/ 133 h 221"/>
              <a:gd name="T66" fmla="*/ 294 w 511"/>
              <a:gd name="T67" fmla="*/ 133 h 221"/>
              <a:gd name="T68" fmla="*/ 332 w 511"/>
              <a:gd name="T69" fmla="*/ 98 h 221"/>
              <a:gd name="T70" fmla="*/ 271 w 511"/>
              <a:gd name="T71" fmla="*/ 103 h 221"/>
              <a:gd name="T72" fmla="*/ 249 w 511"/>
              <a:gd name="T73" fmla="*/ 94 h 221"/>
              <a:gd name="T74" fmla="*/ 286 w 511"/>
              <a:gd name="T75" fmla="*/ 132 h 221"/>
              <a:gd name="T76" fmla="*/ 261 w 511"/>
              <a:gd name="T77" fmla="*/ 119 h 221"/>
              <a:gd name="T78" fmla="*/ 311 w 511"/>
              <a:gd name="T79" fmla="*/ 215 h 221"/>
              <a:gd name="T80" fmla="*/ 272 w 511"/>
              <a:gd name="T81" fmla="*/ 203 h 221"/>
              <a:gd name="T82" fmla="*/ 280 w 511"/>
              <a:gd name="T83" fmla="*/ 184 h 221"/>
              <a:gd name="T84" fmla="*/ 309 w 511"/>
              <a:gd name="T85" fmla="*/ 203 h 221"/>
              <a:gd name="T86" fmla="*/ 296 w 511"/>
              <a:gd name="T87" fmla="*/ 201 h 221"/>
              <a:gd name="T88" fmla="*/ 318 w 511"/>
              <a:gd name="T89" fmla="*/ 215 h 221"/>
              <a:gd name="T90" fmla="*/ 208 w 511"/>
              <a:gd name="T91" fmla="*/ 215 h 221"/>
              <a:gd name="T92" fmla="*/ 174 w 511"/>
              <a:gd name="T93" fmla="*/ 153 h 221"/>
              <a:gd name="T94" fmla="*/ 342 w 511"/>
              <a:gd name="T95" fmla="*/ 130 h 221"/>
              <a:gd name="T96" fmla="*/ 370 w 511"/>
              <a:gd name="T97" fmla="*/ 90 h 221"/>
              <a:gd name="T98" fmla="*/ 374 w 511"/>
              <a:gd name="T99" fmla="*/ 98 h 221"/>
              <a:gd name="T100" fmla="*/ 354 w 511"/>
              <a:gd name="T101" fmla="*/ 122 h 221"/>
              <a:gd name="T102" fmla="*/ 342 w 511"/>
              <a:gd name="T103" fmla="*/ 130 h 221"/>
              <a:gd name="T104" fmla="*/ 352 w 511"/>
              <a:gd name="T105" fmla="*/ 103 h 221"/>
              <a:gd name="T106" fmla="*/ 351 w 511"/>
              <a:gd name="T107" fmla="*/ 13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1" h="221">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chemeClr val="tx2"/>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Title 1"/>
          <p:cNvSpPr>
            <a:spLocks noGrp="1"/>
          </p:cNvSpPr>
          <p:nvPr>
            <p:ph type="title"/>
          </p:nvPr>
        </p:nvSpPr>
        <p:spPr>
          <a:xfrm>
            <a:off x="609595" y="1572768"/>
            <a:ext cx="5473460" cy="348813"/>
          </a:xfrm>
        </p:spPr>
        <p:txBody>
          <a:bodyPr vert="horz" lIns="0" tIns="0" rIns="0" bIns="0" rtlCol="0" anchor="b" anchorCtr="0">
            <a:noAutofit/>
          </a:bodyPr>
          <a:lstStyle>
            <a:lvl1pPr>
              <a:defRPr lang="en-US" sz="2667" b="1" i="0" kern="1200" cap="none" dirty="0">
                <a:solidFill>
                  <a:schemeClr val="bg1"/>
                </a:solidFill>
                <a:latin typeface="+mj-lt"/>
                <a:ea typeface="+mj-ea"/>
                <a:cs typeface="+mj-cs"/>
              </a:defRPr>
            </a:lvl1pPr>
          </a:lstStyle>
          <a:p>
            <a:pPr lvl="0" algn="l" defTabSz="457189" rtl="0" eaLnBrk="1" latinLnBrk="0" hangingPunct="1">
              <a:lnSpc>
                <a:spcPct val="85000"/>
              </a:lnSpc>
              <a:spcBef>
                <a:spcPct val="0"/>
              </a:spcBef>
              <a:buNone/>
            </a:pPr>
            <a:r>
              <a:rPr lang="en-US"/>
              <a:t>Click to edit Master title style</a:t>
            </a:r>
            <a:endParaRPr lang="en-US" dirty="0"/>
          </a:p>
        </p:txBody>
      </p:sp>
      <p:sp>
        <p:nvSpPr>
          <p:cNvPr id="15" name="Content Placeholder 12"/>
          <p:cNvSpPr>
            <a:spLocks noGrp="1"/>
          </p:cNvSpPr>
          <p:nvPr>
            <p:ph sz="quarter" idx="11"/>
          </p:nvPr>
        </p:nvSpPr>
        <p:spPr>
          <a:xfrm>
            <a:off x="609601" y="1987296"/>
            <a:ext cx="5473455" cy="37073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lnSpc>
                <a:spcPct val="100000"/>
              </a:lnSpc>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75803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6" name="Freeform 5"/>
          <p:cNvSpPr>
            <a:spLocks noEditPoints="1"/>
          </p:cNvSpPr>
          <p:nvPr userDrawn="1"/>
        </p:nvSpPr>
        <p:spPr bwMode="auto">
          <a:xfrm>
            <a:off x="9565381" y="5480825"/>
            <a:ext cx="2013840" cy="879415"/>
          </a:xfrm>
          <a:custGeom>
            <a:avLst/>
            <a:gdLst>
              <a:gd name="T0" fmla="*/ 32 w 511"/>
              <a:gd name="T1" fmla="*/ 39 h 221"/>
              <a:gd name="T2" fmla="*/ 106 w 511"/>
              <a:gd name="T3" fmla="*/ 0 h 221"/>
              <a:gd name="T4" fmla="*/ 188 w 511"/>
              <a:gd name="T5" fmla="*/ 44 h 221"/>
              <a:gd name="T6" fmla="*/ 139 w 511"/>
              <a:gd name="T7" fmla="*/ 208 h 221"/>
              <a:gd name="T8" fmla="*/ 161 w 511"/>
              <a:gd name="T9" fmla="*/ 194 h 221"/>
              <a:gd name="T10" fmla="*/ 2 w 511"/>
              <a:gd name="T11" fmla="*/ 101 h 221"/>
              <a:gd name="T12" fmla="*/ 91 w 511"/>
              <a:gd name="T13" fmla="*/ 70 h 221"/>
              <a:gd name="T14" fmla="*/ 123 w 511"/>
              <a:gd name="T15" fmla="*/ 108 h 221"/>
              <a:gd name="T16" fmla="*/ 208 w 511"/>
              <a:gd name="T17" fmla="*/ 70 h 221"/>
              <a:gd name="T18" fmla="*/ 73 w 511"/>
              <a:gd name="T19" fmla="*/ 70 h 221"/>
              <a:gd name="T20" fmla="*/ 53 w 511"/>
              <a:gd name="T21" fmla="*/ 96 h 221"/>
              <a:gd name="T22" fmla="*/ 54 w 511"/>
              <a:gd name="T23" fmla="*/ 70 h 221"/>
              <a:gd name="T24" fmla="*/ 144 w 511"/>
              <a:gd name="T25" fmla="*/ 70 h 221"/>
              <a:gd name="T26" fmla="*/ 175 w 511"/>
              <a:gd name="T27" fmla="*/ 70 h 221"/>
              <a:gd name="T28" fmla="*/ 267 w 511"/>
              <a:gd name="T29" fmla="*/ 206 h 221"/>
              <a:gd name="T30" fmla="*/ 267 w 511"/>
              <a:gd name="T31" fmla="*/ 193 h 221"/>
              <a:gd name="T32" fmla="*/ 259 w 511"/>
              <a:gd name="T33" fmla="*/ 199 h 221"/>
              <a:gd name="T34" fmla="*/ 416 w 511"/>
              <a:gd name="T35" fmla="*/ 92 h 221"/>
              <a:gd name="T36" fmla="*/ 402 w 511"/>
              <a:gd name="T37" fmla="*/ 86 h 221"/>
              <a:gd name="T38" fmla="*/ 402 w 511"/>
              <a:gd name="T39" fmla="*/ 123 h 221"/>
              <a:gd name="T40" fmla="*/ 397 w 511"/>
              <a:gd name="T41" fmla="*/ 184 h 221"/>
              <a:gd name="T42" fmla="*/ 373 w 511"/>
              <a:gd name="T43" fmla="*/ 152 h 221"/>
              <a:gd name="T44" fmla="*/ 511 w 511"/>
              <a:gd name="T45" fmla="*/ 124 h 221"/>
              <a:gd name="T46" fmla="*/ 511 w 511"/>
              <a:gd name="T47" fmla="*/ 111 h 221"/>
              <a:gd name="T48" fmla="*/ 503 w 511"/>
              <a:gd name="T49" fmla="*/ 117 h 221"/>
              <a:gd name="T50" fmla="*/ 487 w 511"/>
              <a:gd name="T51" fmla="*/ 105 h 221"/>
              <a:gd name="T52" fmla="*/ 450 w 511"/>
              <a:gd name="T53" fmla="*/ 98 h 221"/>
              <a:gd name="T54" fmla="*/ 443 w 511"/>
              <a:gd name="T55" fmla="*/ 87 h 221"/>
              <a:gd name="T56" fmla="*/ 366 w 511"/>
              <a:gd name="T57" fmla="*/ 169 h 221"/>
              <a:gd name="T58" fmla="*/ 365 w 511"/>
              <a:gd name="T59" fmla="*/ 205 h 221"/>
              <a:gd name="T60" fmla="*/ 343 w 511"/>
              <a:gd name="T61" fmla="*/ 203 h 221"/>
              <a:gd name="T62" fmla="*/ 343 w 511"/>
              <a:gd name="T63" fmla="*/ 156 h 221"/>
              <a:gd name="T64" fmla="*/ 318 w 511"/>
              <a:gd name="T65" fmla="*/ 133 h 221"/>
              <a:gd name="T66" fmla="*/ 294 w 511"/>
              <a:gd name="T67" fmla="*/ 133 h 221"/>
              <a:gd name="T68" fmla="*/ 332 w 511"/>
              <a:gd name="T69" fmla="*/ 98 h 221"/>
              <a:gd name="T70" fmla="*/ 271 w 511"/>
              <a:gd name="T71" fmla="*/ 103 h 221"/>
              <a:gd name="T72" fmla="*/ 249 w 511"/>
              <a:gd name="T73" fmla="*/ 94 h 221"/>
              <a:gd name="T74" fmla="*/ 286 w 511"/>
              <a:gd name="T75" fmla="*/ 132 h 221"/>
              <a:gd name="T76" fmla="*/ 261 w 511"/>
              <a:gd name="T77" fmla="*/ 119 h 221"/>
              <a:gd name="T78" fmla="*/ 311 w 511"/>
              <a:gd name="T79" fmla="*/ 215 h 221"/>
              <a:gd name="T80" fmla="*/ 272 w 511"/>
              <a:gd name="T81" fmla="*/ 203 h 221"/>
              <a:gd name="T82" fmla="*/ 280 w 511"/>
              <a:gd name="T83" fmla="*/ 184 h 221"/>
              <a:gd name="T84" fmla="*/ 309 w 511"/>
              <a:gd name="T85" fmla="*/ 203 h 221"/>
              <a:gd name="T86" fmla="*/ 296 w 511"/>
              <a:gd name="T87" fmla="*/ 201 h 221"/>
              <a:gd name="T88" fmla="*/ 318 w 511"/>
              <a:gd name="T89" fmla="*/ 215 h 221"/>
              <a:gd name="T90" fmla="*/ 208 w 511"/>
              <a:gd name="T91" fmla="*/ 215 h 221"/>
              <a:gd name="T92" fmla="*/ 174 w 511"/>
              <a:gd name="T93" fmla="*/ 153 h 221"/>
              <a:gd name="T94" fmla="*/ 342 w 511"/>
              <a:gd name="T95" fmla="*/ 130 h 221"/>
              <a:gd name="T96" fmla="*/ 370 w 511"/>
              <a:gd name="T97" fmla="*/ 90 h 221"/>
              <a:gd name="T98" fmla="*/ 374 w 511"/>
              <a:gd name="T99" fmla="*/ 98 h 221"/>
              <a:gd name="T100" fmla="*/ 354 w 511"/>
              <a:gd name="T101" fmla="*/ 122 h 221"/>
              <a:gd name="T102" fmla="*/ 342 w 511"/>
              <a:gd name="T103" fmla="*/ 130 h 221"/>
              <a:gd name="T104" fmla="*/ 352 w 511"/>
              <a:gd name="T105" fmla="*/ 103 h 221"/>
              <a:gd name="T106" fmla="*/ 351 w 511"/>
              <a:gd name="T107" fmla="*/ 13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1" h="221">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 name="Picture Placeholder 2"/>
          <p:cNvSpPr>
            <a:spLocks noGrp="1"/>
          </p:cNvSpPr>
          <p:nvPr>
            <p:ph type="pic" sz="quarter" idx="10"/>
          </p:nvPr>
        </p:nvSpPr>
        <p:spPr>
          <a:xfrm>
            <a:off x="0" y="3"/>
            <a:ext cx="12192000" cy="5362576"/>
          </a:xfrm>
          <a:custGeom>
            <a:avLst/>
            <a:gdLst>
              <a:gd name="connsiteX0" fmla="*/ 0 w 9144000"/>
              <a:gd name="connsiteY0" fmla="*/ 0 h 3783806"/>
              <a:gd name="connsiteX1" fmla="*/ 9144000 w 9144000"/>
              <a:gd name="connsiteY1" fmla="*/ 0 h 3783806"/>
              <a:gd name="connsiteX2" fmla="*/ 9144000 w 9144000"/>
              <a:gd name="connsiteY2" fmla="*/ 3783806 h 3783806"/>
              <a:gd name="connsiteX3" fmla="*/ 0 w 9144000"/>
              <a:gd name="connsiteY3" fmla="*/ 3783806 h 3783806"/>
              <a:gd name="connsiteX4" fmla="*/ 0 w 9144000"/>
              <a:gd name="connsiteY4" fmla="*/ 0 h 3783806"/>
              <a:gd name="connsiteX0" fmla="*/ 0 w 9144000"/>
              <a:gd name="connsiteY0" fmla="*/ 0 h 3783806"/>
              <a:gd name="connsiteX1" fmla="*/ 9144000 w 9144000"/>
              <a:gd name="connsiteY1" fmla="*/ 0 h 3783806"/>
              <a:gd name="connsiteX2" fmla="*/ 9144000 w 9144000"/>
              <a:gd name="connsiteY2" fmla="*/ 3783806 h 3783806"/>
              <a:gd name="connsiteX3" fmla="*/ 723900 w 9144000"/>
              <a:gd name="connsiteY3" fmla="*/ 3781425 h 3783806"/>
              <a:gd name="connsiteX4" fmla="*/ 0 w 9144000"/>
              <a:gd name="connsiteY4" fmla="*/ 3783806 h 3783806"/>
              <a:gd name="connsiteX5" fmla="*/ 0 w 9144000"/>
              <a:gd name="connsiteY5" fmla="*/ 0 h 3783806"/>
              <a:gd name="connsiteX0" fmla="*/ 0 w 9144000"/>
              <a:gd name="connsiteY0" fmla="*/ 0 h 3783806"/>
              <a:gd name="connsiteX1" fmla="*/ 9144000 w 9144000"/>
              <a:gd name="connsiteY1" fmla="*/ 0 h 3783806"/>
              <a:gd name="connsiteX2" fmla="*/ 9144000 w 9144000"/>
              <a:gd name="connsiteY2" fmla="*/ 3783806 h 3783806"/>
              <a:gd name="connsiteX3" fmla="*/ 692944 w 9144000"/>
              <a:gd name="connsiteY3" fmla="*/ 3781425 h 3783806"/>
              <a:gd name="connsiteX4" fmla="*/ 0 w 9144000"/>
              <a:gd name="connsiteY4" fmla="*/ 3783806 h 3783806"/>
              <a:gd name="connsiteX5" fmla="*/ 0 w 9144000"/>
              <a:gd name="connsiteY5" fmla="*/ 0 h 3783806"/>
              <a:gd name="connsiteX0" fmla="*/ 0 w 9144000"/>
              <a:gd name="connsiteY0" fmla="*/ 0 h 3783806"/>
              <a:gd name="connsiteX1" fmla="*/ 9144000 w 9144000"/>
              <a:gd name="connsiteY1" fmla="*/ 0 h 3783806"/>
              <a:gd name="connsiteX2" fmla="*/ 9144000 w 9144000"/>
              <a:gd name="connsiteY2" fmla="*/ 3783806 h 3783806"/>
              <a:gd name="connsiteX3" fmla="*/ 954881 w 9144000"/>
              <a:gd name="connsiteY3" fmla="*/ 3779044 h 3783806"/>
              <a:gd name="connsiteX4" fmla="*/ 692944 w 9144000"/>
              <a:gd name="connsiteY4" fmla="*/ 3781425 h 3783806"/>
              <a:gd name="connsiteX5" fmla="*/ 0 w 9144000"/>
              <a:gd name="connsiteY5" fmla="*/ 3783806 h 3783806"/>
              <a:gd name="connsiteX6" fmla="*/ 0 w 9144000"/>
              <a:gd name="connsiteY6" fmla="*/ 0 h 3783806"/>
              <a:gd name="connsiteX0" fmla="*/ 0 w 9144000"/>
              <a:gd name="connsiteY0" fmla="*/ 0 h 3783806"/>
              <a:gd name="connsiteX1" fmla="*/ 9144000 w 9144000"/>
              <a:gd name="connsiteY1" fmla="*/ 0 h 3783806"/>
              <a:gd name="connsiteX2" fmla="*/ 9144000 w 9144000"/>
              <a:gd name="connsiteY2" fmla="*/ 3783806 h 3783806"/>
              <a:gd name="connsiteX3" fmla="*/ 954881 w 9144000"/>
              <a:gd name="connsiteY3" fmla="*/ 3779044 h 3783806"/>
              <a:gd name="connsiteX4" fmla="*/ 821531 w 9144000"/>
              <a:gd name="connsiteY4" fmla="*/ 3779044 h 3783806"/>
              <a:gd name="connsiteX5" fmla="*/ 692944 w 9144000"/>
              <a:gd name="connsiteY5" fmla="*/ 3781425 h 3783806"/>
              <a:gd name="connsiteX6" fmla="*/ 0 w 9144000"/>
              <a:gd name="connsiteY6" fmla="*/ 3783806 h 3783806"/>
              <a:gd name="connsiteX7" fmla="*/ 0 w 9144000"/>
              <a:gd name="connsiteY7" fmla="*/ 0 h 3783806"/>
              <a:gd name="connsiteX0" fmla="*/ 0 w 9144000"/>
              <a:gd name="connsiteY0" fmla="*/ 0 h 4024313"/>
              <a:gd name="connsiteX1" fmla="*/ 9144000 w 9144000"/>
              <a:gd name="connsiteY1" fmla="*/ 0 h 4024313"/>
              <a:gd name="connsiteX2" fmla="*/ 9144000 w 9144000"/>
              <a:gd name="connsiteY2" fmla="*/ 3783806 h 4024313"/>
              <a:gd name="connsiteX3" fmla="*/ 954881 w 9144000"/>
              <a:gd name="connsiteY3" fmla="*/ 3779044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54881 w 9144000"/>
              <a:gd name="connsiteY3" fmla="*/ 3779044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54881 w 9144000"/>
              <a:gd name="connsiteY3" fmla="*/ 3779044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54881 w 9144000"/>
              <a:gd name="connsiteY3" fmla="*/ 3779044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54881 w 9144000"/>
              <a:gd name="connsiteY3" fmla="*/ 3779044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44"/>
              <a:gd name="connsiteX1" fmla="*/ 9144000 w 9144000"/>
              <a:gd name="connsiteY1" fmla="*/ 0 h 4024344"/>
              <a:gd name="connsiteX2" fmla="*/ 9144000 w 9144000"/>
              <a:gd name="connsiteY2" fmla="*/ 3783806 h 4024344"/>
              <a:gd name="connsiteX3" fmla="*/ 954881 w 9144000"/>
              <a:gd name="connsiteY3" fmla="*/ 3779044 h 4024344"/>
              <a:gd name="connsiteX4" fmla="*/ 826293 w 9144000"/>
              <a:gd name="connsiteY4" fmla="*/ 4024313 h 4024344"/>
              <a:gd name="connsiteX5" fmla="*/ 692944 w 9144000"/>
              <a:gd name="connsiteY5" fmla="*/ 3781425 h 4024344"/>
              <a:gd name="connsiteX6" fmla="*/ 0 w 9144000"/>
              <a:gd name="connsiteY6" fmla="*/ 3783806 h 4024344"/>
              <a:gd name="connsiteX7" fmla="*/ 0 w 9144000"/>
              <a:gd name="connsiteY7" fmla="*/ 0 h 4024344"/>
              <a:gd name="connsiteX0" fmla="*/ 0 w 9144000"/>
              <a:gd name="connsiteY0" fmla="*/ 0 h 4024665"/>
              <a:gd name="connsiteX1" fmla="*/ 9144000 w 9144000"/>
              <a:gd name="connsiteY1" fmla="*/ 0 h 4024665"/>
              <a:gd name="connsiteX2" fmla="*/ 9144000 w 9144000"/>
              <a:gd name="connsiteY2" fmla="*/ 3783806 h 4024665"/>
              <a:gd name="connsiteX3" fmla="*/ 954881 w 9144000"/>
              <a:gd name="connsiteY3" fmla="*/ 3779044 h 4024665"/>
              <a:gd name="connsiteX4" fmla="*/ 826293 w 9144000"/>
              <a:gd name="connsiteY4" fmla="*/ 4024313 h 4024665"/>
              <a:gd name="connsiteX5" fmla="*/ 692944 w 9144000"/>
              <a:gd name="connsiteY5" fmla="*/ 3781425 h 4024665"/>
              <a:gd name="connsiteX6" fmla="*/ 0 w 9144000"/>
              <a:gd name="connsiteY6" fmla="*/ 3783806 h 4024665"/>
              <a:gd name="connsiteX7" fmla="*/ 0 w 9144000"/>
              <a:gd name="connsiteY7" fmla="*/ 0 h 4024665"/>
              <a:gd name="connsiteX0" fmla="*/ 0 w 9144000"/>
              <a:gd name="connsiteY0" fmla="*/ 0 h 4024519"/>
              <a:gd name="connsiteX1" fmla="*/ 9144000 w 9144000"/>
              <a:gd name="connsiteY1" fmla="*/ 0 h 4024519"/>
              <a:gd name="connsiteX2" fmla="*/ 9144000 w 9144000"/>
              <a:gd name="connsiteY2" fmla="*/ 3783806 h 4024519"/>
              <a:gd name="connsiteX3" fmla="*/ 954881 w 9144000"/>
              <a:gd name="connsiteY3" fmla="*/ 3779044 h 4024519"/>
              <a:gd name="connsiteX4" fmla="*/ 826293 w 9144000"/>
              <a:gd name="connsiteY4" fmla="*/ 4024313 h 4024519"/>
              <a:gd name="connsiteX5" fmla="*/ 692944 w 9144000"/>
              <a:gd name="connsiteY5" fmla="*/ 3781425 h 4024519"/>
              <a:gd name="connsiteX6" fmla="*/ 0 w 9144000"/>
              <a:gd name="connsiteY6" fmla="*/ 3783806 h 4024519"/>
              <a:gd name="connsiteX7" fmla="*/ 0 w 9144000"/>
              <a:gd name="connsiteY7" fmla="*/ 0 h 4024519"/>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8131"/>
              <a:gd name="connsiteX1" fmla="*/ 9144000 w 9144000"/>
              <a:gd name="connsiteY1" fmla="*/ 0 h 4028131"/>
              <a:gd name="connsiteX2" fmla="*/ 9144000 w 9144000"/>
              <a:gd name="connsiteY2" fmla="*/ 3783806 h 4028131"/>
              <a:gd name="connsiteX3" fmla="*/ 964406 w 9144000"/>
              <a:gd name="connsiteY3" fmla="*/ 3781426 h 4028131"/>
              <a:gd name="connsiteX4" fmla="*/ 826293 w 9144000"/>
              <a:gd name="connsiteY4" fmla="*/ 4024313 h 4028131"/>
              <a:gd name="connsiteX5" fmla="*/ 692944 w 9144000"/>
              <a:gd name="connsiteY5" fmla="*/ 3781425 h 4028131"/>
              <a:gd name="connsiteX6" fmla="*/ 0 w 9144000"/>
              <a:gd name="connsiteY6" fmla="*/ 3783806 h 4028131"/>
              <a:gd name="connsiteX7" fmla="*/ 0 w 9144000"/>
              <a:gd name="connsiteY7" fmla="*/ 0 h 4028131"/>
              <a:gd name="connsiteX0" fmla="*/ 0 w 9144000"/>
              <a:gd name="connsiteY0" fmla="*/ 0 h 4024412"/>
              <a:gd name="connsiteX1" fmla="*/ 9144000 w 9144000"/>
              <a:gd name="connsiteY1" fmla="*/ 0 h 4024412"/>
              <a:gd name="connsiteX2" fmla="*/ 9144000 w 9144000"/>
              <a:gd name="connsiteY2" fmla="*/ 3783806 h 4024412"/>
              <a:gd name="connsiteX3" fmla="*/ 964406 w 9144000"/>
              <a:gd name="connsiteY3" fmla="*/ 3781426 h 4024412"/>
              <a:gd name="connsiteX4" fmla="*/ 826293 w 9144000"/>
              <a:gd name="connsiteY4" fmla="*/ 4024313 h 4024412"/>
              <a:gd name="connsiteX5" fmla="*/ 692944 w 9144000"/>
              <a:gd name="connsiteY5" fmla="*/ 3781425 h 4024412"/>
              <a:gd name="connsiteX6" fmla="*/ 0 w 9144000"/>
              <a:gd name="connsiteY6" fmla="*/ 3783806 h 4024412"/>
              <a:gd name="connsiteX7" fmla="*/ 0 w 9144000"/>
              <a:gd name="connsiteY7" fmla="*/ 0 h 4024412"/>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66750 w 9144000"/>
              <a:gd name="connsiteY5" fmla="*/ 3781425 h 4024313"/>
              <a:gd name="connsiteX6" fmla="*/ 0 w 9144000"/>
              <a:gd name="connsiteY6" fmla="*/ 3783806 h 4024313"/>
              <a:gd name="connsiteX7" fmla="*/ 0 w 9144000"/>
              <a:gd name="connsiteY7" fmla="*/ 0 h 4024313"/>
              <a:gd name="connsiteX0" fmla="*/ 0 w 9144000"/>
              <a:gd name="connsiteY0" fmla="*/ 0 h 4024316"/>
              <a:gd name="connsiteX1" fmla="*/ 9144000 w 9144000"/>
              <a:gd name="connsiteY1" fmla="*/ 0 h 4024316"/>
              <a:gd name="connsiteX2" fmla="*/ 9144000 w 9144000"/>
              <a:gd name="connsiteY2" fmla="*/ 3783806 h 4024316"/>
              <a:gd name="connsiteX3" fmla="*/ 945356 w 9144000"/>
              <a:gd name="connsiteY3" fmla="*/ 3786189 h 4024316"/>
              <a:gd name="connsiteX4" fmla="*/ 826293 w 9144000"/>
              <a:gd name="connsiteY4" fmla="*/ 4024313 h 4024316"/>
              <a:gd name="connsiteX5" fmla="*/ 666750 w 9144000"/>
              <a:gd name="connsiteY5" fmla="*/ 3781425 h 4024316"/>
              <a:gd name="connsiteX6" fmla="*/ 0 w 9144000"/>
              <a:gd name="connsiteY6" fmla="*/ 3783806 h 4024316"/>
              <a:gd name="connsiteX7" fmla="*/ 0 w 9144000"/>
              <a:gd name="connsiteY7" fmla="*/ 0 h 4024316"/>
              <a:gd name="connsiteX0" fmla="*/ 0 w 9144000"/>
              <a:gd name="connsiteY0" fmla="*/ 0 h 4029078"/>
              <a:gd name="connsiteX1" fmla="*/ 9144000 w 9144000"/>
              <a:gd name="connsiteY1" fmla="*/ 0 h 4029078"/>
              <a:gd name="connsiteX2" fmla="*/ 9144000 w 9144000"/>
              <a:gd name="connsiteY2" fmla="*/ 3783806 h 4029078"/>
              <a:gd name="connsiteX3" fmla="*/ 945356 w 9144000"/>
              <a:gd name="connsiteY3" fmla="*/ 3786189 h 4029078"/>
              <a:gd name="connsiteX4" fmla="*/ 809624 w 9144000"/>
              <a:gd name="connsiteY4" fmla="*/ 4029075 h 4029078"/>
              <a:gd name="connsiteX5" fmla="*/ 666750 w 9144000"/>
              <a:gd name="connsiteY5" fmla="*/ 3781425 h 4029078"/>
              <a:gd name="connsiteX6" fmla="*/ 0 w 9144000"/>
              <a:gd name="connsiteY6" fmla="*/ 3783806 h 4029078"/>
              <a:gd name="connsiteX7" fmla="*/ 0 w 9144000"/>
              <a:gd name="connsiteY7" fmla="*/ 0 h 4029078"/>
              <a:gd name="connsiteX0" fmla="*/ 0 w 9144000"/>
              <a:gd name="connsiteY0" fmla="*/ 0 h 4029106"/>
              <a:gd name="connsiteX1" fmla="*/ 9144000 w 9144000"/>
              <a:gd name="connsiteY1" fmla="*/ 0 h 4029106"/>
              <a:gd name="connsiteX2" fmla="*/ 9144000 w 9144000"/>
              <a:gd name="connsiteY2" fmla="*/ 3783806 h 4029106"/>
              <a:gd name="connsiteX3" fmla="*/ 945356 w 9144000"/>
              <a:gd name="connsiteY3" fmla="*/ 3786189 h 4029106"/>
              <a:gd name="connsiteX4" fmla="*/ 809624 w 9144000"/>
              <a:gd name="connsiteY4" fmla="*/ 4029075 h 4029106"/>
              <a:gd name="connsiteX5" fmla="*/ 666750 w 9144000"/>
              <a:gd name="connsiteY5" fmla="*/ 3781425 h 4029106"/>
              <a:gd name="connsiteX6" fmla="*/ 0 w 9144000"/>
              <a:gd name="connsiteY6" fmla="*/ 3783806 h 4029106"/>
              <a:gd name="connsiteX7" fmla="*/ 0 w 9144000"/>
              <a:gd name="connsiteY7" fmla="*/ 0 h 4029106"/>
              <a:gd name="connsiteX0" fmla="*/ 0 w 9144000"/>
              <a:gd name="connsiteY0" fmla="*/ 0 h 4029106"/>
              <a:gd name="connsiteX1" fmla="*/ 9144000 w 9144000"/>
              <a:gd name="connsiteY1" fmla="*/ 0 h 4029106"/>
              <a:gd name="connsiteX2" fmla="*/ 9144000 w 9144000"/>
              <a:gd name="connsiteY2" fmla="*/ 3783806 h 4029106"/>
              <a:gd name="connsiteX3" fmla="*/ 945356 w 9144000"/>
              <a:gd name="connsiteY3" fmla="*/ 3786189 h 4029106"/>
              <a:gd name="connsiteX4" fmla="*/ 809624 w 9144000"/>
              <a:gd name="connsiteY4" fmla="*/ 4029075 h 4029106"/>
              <a:gd name="connsiteX5" fmla="*/ 666750 w 9144000"/>
              <a:gd name="connsiteY5" fmla="*/ 3781425 h 4029106"/>
              <a:gd name="connsiteX6" fmla="*/ 0 w 9144000"/>
              <a:gd name="connsiteY6" fmla="*/ 3783806 h 4029106"/>
              <a:gd name="connsiteX7" fmla="*/ 0 w 9144000"/>
              <a:gd name="connsiteY7" fmla="*/ 0 h 4029106"/>
              <a:gd name="connsiteX0" fmla="*/ 0 w 9144000"/>
              <a:gd name="connsiteY0" fmla="*/ 0 h 4039816"/>
              <a:gd name="connsiteX1" fmla="*/ 9144000 w 9144000"/>
              <a:gd name="connsiteY1" fmla="*/ 0 h 4039816"/>
              <a:gd name="connsiteX2" fmla="*/ 9144000 w 9144000"/>
              <a:gd name="connsiteY2" fmla="*/ 3783806 h 4039816"/>
              <a:gd name="connsiteX3" fmla="*/ 945356 w 9144000"/>
              <a:gd name="connsiteY3" fmla="*/ 3786189 h 4039816"/>
              <a:gd name="connsiteX4" fmla="*/ 854869 w 9144000"/>
              <a:gd name="connsiteY4" fmla="*/ 3974305 h 4039816"/>
              <a:gd name="connsiteX5" fmla="*/ 809624 w 9144000"/>
              <a:gd name="connsiteY5" fmla="*/ 4029075 h 4039816"/>
              <a:gd name="connsiteX6" fmla="*/ 666750 w 9144000"/>
              <a:gd name="connsiteY6" fmla="*/ 3781425 h 4039816"/>
              <a:gd name="connsiteX7" fmla="*/ 0 w 9144000"/>
              <a:gd name="connsiteY7" fmla="*/ 3783806 h 4039816"/>
              <a:gd name="connsiteX8" fmla="*/ 0 w 9144000"/>
              <a:gd name="connsiteY8" fmla="*/ 0 h 4039816"/>
              <a:gd name="connsiteX0" fmla="*/ 0 w 9144000"/>
              <a:gd name="connsiteY0" fmla="*/ 0 h 4029309"/>
              <a:gd name="connsiteX1" fmla="*/ 9144000 w 9144000"/>
              <a:gd name="connsiteY1" fmla="*/ 0 h 4029309"/>
              <a:gd name="connsiteX2" fmla="*/ 9144000 w 9144000"/>
              <a:gd name="connsiteY2" fmla="*/ 3783806 h 4029309"/>
              <a:gd name="connsiteX3" fmla="*/ 945356 w 9144000"/>
              <a:gd name="connsiteY3" fmla="*/ 3786189 h 4029309"/>
              <a:gd name="connsiteX4" fmla="*/ 854869 w 9144000"/>
              <a:gd name="connsiteY4" fmla="*/ 3974305 h 4029309"/>
              <a:gd name="connsiteX5" fmla="*/ 809624 w 9144000"/>
              <a:gd name="connsiteY5" fmla="*/ 4029075 h 4029309"/>
              <a:gd name="connsiteX6" fmla="*/ 766763 w 9144000"/>
              <a:gd name="connsiteY6" fmla="*/ 3983830 h 4029309"/>
              <a:gd name="connsiteX7" fmla="*/ 666750 w 9144000"/>
              <a:gd name="connsiteY7" fmla="*/ 3781425 h 4029309"/>
              <a:gd name="connsiteX8" fmla="*/ 0 w 9144000"/>
              <a:gd name="connsiteY8" fmla="*/ 3783806 h 4029309"/>
              <a:gd name="connsiteX9" fmla="*/ 0 w 9144000"/>
              <a:gd name="connsiteY9" fmla="*/ 0 h 4029309"/>
              <a:gd name="connsiteX0" fmla="*/ 0 w 9144000"/>
              <a:gd name="connsiteY0" fmla="*/ 0 h 4029309"/>
              <a:gd name="connsiteX1" fmla="*/ 9144000 w 9144000"/>
              <a:gd name="connsiteY1" fmla="*/ 0 h 4029309"/>
              <a:gd name="connsiteX2" fmla="*/ 9144000 w 9144000"/>
              <a:gd name="connsiteY2" fmla="*/ 3783806 h 4029309"/>
              <a:gd name="connsiteX3" fmla="*/ 945356 w 9144000"/>
              <a:gd name="connsiteY3" fmla="*/ 3786189 h 4029309"/>
              <a:gd name="connsiteX4" fmla="*/ 854869 w 9144000"/>
              <a:gd name="connsiteY4" fmla="*/ 3974305 h 4029309"/>
              <a:gd name="connsiteX5" fmla="*/ 809624 w 9144000"/>
              <a:gd name="connsiteY5" fmla="*/ 4029075 h 4029309"/>
              <a:gd name="connsiteX6" fmla="*/ 766763 w 9144000"/>
              <a:gd name="connsiteY6" fmla="*/ 3983830 h 4029309"/>
              <a:gd name="connsiteX7" fmla="*/ 666750 w 9144000"/>
              <a:gd name="connsiteY7" fmla="*/ 3781425 h 4029309"/>
              <a:gd name="connsiteX8" fmla="*/ 0 w 9144000"/>
              <a:gd name="connsiteY8" fmla="*/ 3783806 h 4029309"/>
              <a:gd name="connsiteX9" fmla="*/ 0 w 9144000"/>
              <a:gd name="connsiteY9" fmla="*/ 0 h 4029309"/>
              <a:gd name="connsiteX0" fmla="*/ 0 w 9144000"/>
              <a:gd name="connsiteY0" fmla="*/ 0 h 4029309"/>
              <a:gd name="connsiteX1" fmla="*/ 9144000 w 9144000"/>
              <a:gd name="connsiteY1" fmla="*/ 0 h 4029309"/>
              <a:gd name="connsiteX2" fmla="*/ 9144000 w 9144000"/>
              <a:gd name="connsiteY2" fmla="*/ 3783806 h 4029309"/>
              <a:gd name="connsiteX3" fmla="*/ 945356 w 9144000"/>
              <a:gd name="connsiteY3" fmla="*/ 3786189 h 4029309"/>
              <a:gd name="connsiteX4" fmla="*/ 850106 w 9144000"/>
              <a:gd name="connsiteY4" fmla="*/ 3974305 h 4029309"/>
              <a:gd name="connsiteX5" fmla="*/ 809624 w 9144000"/>
              <a:gd name="connsiteY5" fmla="*/ 4029075 h 4029309"/>
              <a:gd name="connsiteX6" fmla="*/ 766763 w 9144000"/>
              <a:gd name="connsiteY6" fmla="*/ 3983830 h 4029309"/>
              <a:gd name="connsiteX7" fmla="*/ 666750 w 9144000"/>
              <a:gd name="connsiteY7" fmla="*/ 3781425 h 4029309"/>
              <a:gd name="connsiteX8" fmla="*/ 0 w 9144000"/>
              <a:gd name="connsiteY8" fmla="*/ 3783806 h 4029309"/>
              <a:gd name="connsiteX9" fmla="*/ 0 w 9144000"/>
              <a:gd name="connsiteY9" fmla="*/ 0 h 4029309"/>
              <a:gd name="connsiteX0" fmla="*/ 0 w 9144000"/>
              <a:gd name="connsiteY0" fmla="*/ 0 h 4029309"/>
              <a:gd name="connsiteX1" fmla="*/ 9144000 w 9144000"/>
              <a:gd name="connsiteY1" fmla="*/ 0 h 4029309"/>
              <a:gd name="connsiteX2" fmla="*/ 9144000 w 9144000"/>
              <a:gd name="connsiteY2" fmla="*/ 3783806 h 4029309"/>
              <a:gd name="connsiteX3" fmla="*/ 945356 w 9144000"/>
              <a:gd name="connsiteY3" fmla="*/ 3786189 h 4029309"/>
              <a:gd name="connsiteX4" fmla="*/ 850106 w 9144000"/>
              <a:gd name="connsiteY4" fmla="*/ 3974305 h 4029309"/>
              <a:gd name="connsiteX5" fmla="*/ 809624 w 9144000"/>
              <a:gd name="connsiteY5" fmla="*/ 4029075 h 4029309"/>
              <a:gd name="connsiteX6" fmla="*/ 766763 w 9144000"/>
              <a:gd name="connsiteY6" fmla="*/ 3983830 h 4029309"/>
              <a:gd name="connsiteX7" fmla="*/ 666750 w 9144000"/>
              <a:gd name="connsiteY7" fmla="*/ 3781425 h 4029309"/>
              <a:gd name="connsiteX8" fmla="*/ 0 w 9144000"/>
              <a:gd name="connsiteY8" fmla="*/ 3783806 h 4029309"/>
              <a:gd name="connsiteX9" fmla="*/ 0 w 9144000"/>
              <a:gd name="connsiteY9" fmla="*/ 0 h 4029309"/>
              <a:gd name="connsiteX0" fmla="*/ 0 w 9144000"/>
              <a:gd name="connsiteY0" fmla="*/ 0 h 4029309"/>
              <a:gd name="connsiteX1" fmla="*/ 9144000 w 9144000"/>
              <a:gd name="connsiteY1" fmla="*/ 0 h 4029309"/>
              <a:gd name="connsiteX2" fmla="*/ 9144000 w 9144000"/>
              <a:gd name="connsiteY2" fmla="*/ 3783806 h 4029309"/>
              <a:gd name="connsiteX3" fmla="*/ 945356 w 9144000"/>
              <a:gd name="connsiteY3" fmla="*/ 3786189 h 4029309"/>
              <a:gd name="connsiteX4" fmla="*/ 850106 w 9144000"/>
              <a:gd name="connsiteY4" fmla="*/ 3974305 h 4029309"/>
              <a:gd name="connsiteX5" fmla="*/ 809624 w 9144000"/>
              <a:gd name="connsiteY5" fmla="*/ 4029075 h 4029309"/>
              <a:gd name="connsiteX6" fmla="*/ 766763 w 9144000"/>
              <a:gd name="connsiteY6" fmla="*/ 3983830 h 4029309"/>
              <a:gd name="connsiteX7" fmla="*/ 666750 w 9144000"/>
              <a:gd name="connsiteY7" fmla="*/ 3781425 h 4029309"/>
              <a:gd name="connsiteX8" fmla="*/ 0 w 9144000"/>
              <a:gd name="connsiteY8" fmla="*/ 3783806 h 4029309"/>
              <a:gd name="connsiteX9" fmla="*/ 0 w 9144000"/>
              <a:gd name="connsiteY9" fmla="*/ 0 h 4029309"/>
              <a:gd name="connsiteX0" fmla="*/ 0 w 9144000"/>
              <a:gd name="connsiteY0" fmla="*/ 0 h 4029309"/>
              <a:gd name="connsiteX1" fmla="*/ 9144000 w 9144000"/>
              <a:gd name="connsiteY1" fmla="*/ 0 h 4029309"/>
              <a:gd name="connsiteX2" fmla="*/ 9144000 w 9144000"/>
              <a:gd name="connsiteY2" fmla="*/ 3783806 h 4029309"/>
              <a:gd name="connsiteX3" fmla="*/ 945356 w 9144000"/>
              <a:gd name="connsiteY3" fmla="*/ 3786189 h 4029309"/>
              <a:gd name="connsiteX4" fmla="*/ 850106 w 9144000"/>
              <a:gd name="connsiteY4" fmla="*/ 3974305 h 4029309"/>
              <a:gd name="connsiteX5" fmla="*/ 809624 w 9144000"/>
              <a:gd name="connsiteY5" fmla="*/ 4029075 h 4029309"/>
              <a:gd name="connsiteX6" fmla="*/ 766763 w 9144000"/>
              <a:gd name="connsiteY6" fmla="*/ 3983830 h 4029309"/>
              <a:gd name="connsiteX7" fmla="*/ 666750 w 9144000"/>
              <a:gd name="connsiteY7" fmla="*/ 3781425 h 4029309"/>
              <a:gd name="connsiteX8" fmla="*/ 0 w 9144000"/>
              <a:gd name="connsiteY8" fmla="*/ 3783806 h 4029309"/>
              <a:gd name="connsiteX9" fmla="*/ 0 w 9144000"/>
              <a:gd name="connsiteY9" fmla="*/ 0 h 4029309"/>
              <a:gd name="connsiteX0" fmla="*/ 0 w 9144000"/>
              <a:gd name="connsiteY0" fmla="*/ 0 h 4088634"/>
              <a:gd name="connsiteX1" fmla="*/ 9144000 w 9144000"/>
              <a:gd name="connsiteY1" fmla="*/ 0 h 4088634"/>
              <a:gd name="connsiteX2" fmla="*/ 9144000 w 9144000"/>
              <a:gd name="connsiteY2" fmla="*/ 3783806 h 4088634"/>
              <a:gd name="connsiteX3" fmla="*/ 945356 w 9144000"/>
              <a:gd name="connsiteY3" fmla="*/ 3786189 h 4088634"/>
              <a:gd name="connsiteX4" fmla="*/ 850106 w 9144000"/>
              <a:gd name="connsiteY4" fmla="*/ 3974305 h 4088634"/>
              <a:gd name="connsiteX5" fmla="*/ 809624 w 9144000"/>
              <a:gd name="connsiteY5" fmla="*/ 4088606 h 4088634"/>
              <a:gd name="connsiteX6" fmla="*/ 766763 w 9144000"/>
              <a:gd name="connsiteY6" fmla="*/ 3983830 h 4088634"/>
              <a:gd name="connsiteX7" fmla="*/ 666750 w 9144000"/>
              <a:gd name="connsiteY7" fmla="*/ 3781425 h 4088634"/>
              <a:gd name="connsiteX8" fmla="*/ 0 w 9144000"/>
              <a:gd name="connsiteY8" fmla="*/ 3783806 h 4088634"/>
              <a:gd name="connsiteX9" fmla="*/ 0 w 9144000"/>
              <a:gd name="connsiteY9" fmla="*/ 0 h 4088634"/>
              <a:gd name="connsiteX0" fmla="*/ 0 w 9144000"/>
              <a:gd name="connsiteY0" fmla="*/ 0 h 4098155"/>
              <a:gd name="connsiteX1" fmla="*/ 9144000 w 9144000"/>
              <a:gd name="connsiteY1" fmla="*/ 0 h 4098155"/>
              <a:gd name="connsiteX2" fmla="*/ 9144000 w 9144000"/>
              <a:gd name="connsiteY2" fmla="*/ 3783806 h 4098155"/>
              <a:gd name="connsiteX3" fmla="*/ 945356 w 9144000"/>
              <a:gd name="connsiteY3" fmla="*/ 3786189 h 4098155"/>
              <a:gd name="connsiteX4" fmla="*/ 850106 w 9144000"/>
              <a:gd name="connsiteY4" fmla="*/ 3974305 h 4098155"/>
              <a:gd name="connsiteX5" fmla="*/ 814386 w 9144000"/>
              <a:gd name="connsiteY5" fmla="*/ 4098131 h 4098155"/>
              <a:gd name="connsiteX6" fmla="*/ 766763 w 9144000"/>
              <a:gd name="connsiteY6" fmla="*/ 3983830 h 4098155"/>
              <a:gd name="connsiteX7" fmla="*/ 666750 w 9144000"/>
              <a:gd name="connsiteY7" fmla="*/ 3781425 h 4098155"/>
              <a:gd name="connsiteX8" fmla="*/ 0 w 9144000"/>
              <a:gd name="connsiteY8" fmla="*/ 3783806 h 4098155"/>
              <a:gd name="connsiteX9" fmla="*/ 0 w 9144000"/>
              <a:gd name="connsiteY9" fmla="*/ 0 h 4098155"/>
              <a:gd name="connsiteX0" fmla="*/ 0 w 9144000"/>
              <a:gd name="connsiteY0" fmla="*/ 0 h 4098155"/>
              <a:gd name="connsiteX1" fmla="*/ 9144000 w 9144000"/>
              <a:gd name="connsiteY1" fmla="*/ 0 h 4098155"/>
              <a:gd name="connsiteX2" fmla="*/ 9144000 w 9144000"/>
              <a:gd name="connsiteY2" fmla="*/ 3783806 h 4098155"/>
              <a:gd name="connsiteX3" fmla="*/ 945356 w 9144000"/>
              <a:gd name="connsiteY3" fmla="*/ 3786189 h 4098155"/>
              <a:gd name="connsiteX4" fmla="*/ 850106 w 9144000"/>
              <a:gd name="connsiteY4" fmla="*/ 3974305 h 4098155"/>
              <a:gd name="connsiteX5" fmla="*/ 802480 w 9144000"/>
              <a:gd name="connsiteY5" fmla="*/ 4098131 h 4098155"/>
              <a:gd name="connsiteX6" fmla="*/ 766763 w 9144000"/>
              <a:gd name="connsiteY6" fmla="*/ 3983830 h 4098155"/>
              <a:gd name="connsiteX7" fmla="*/ 666750 w 9144000"/>
              <a:gd name="connsiteY7" fmla="*/ 3781425 h 4098155"/>
              <a:gd name="connsiteX8" fmla="*/ 0 w 9144000"/>
              <a:gd name="connsiteY8" fmla="*/ 3783806 h 4098155"/>
              <a:gd name="connsiteX9" fmla="*/ 0 w 9144000"/>
              <a:gd name="connsiteY9" fmla="*/ 0 h 4098155"/>
              <a:gd name="connsiteX0" fmla="*/ 0 w 9144000"/>
              <a:gd name="connsiteY0" fmla="*/ 0 h 4099570"/>
              <a:gd name="connsiteX1" fmla="*/ 9144000 w 9144000"/>
              <a:gd name="connsiteY1" fmla="*/ 0 h 4099570"/>
              <a:gd name="connsiteX2" fmla="*/ 9144000 w 9144000"/>
              <a:gd name="connsiteY2" fmla="*/ 3783806 h 4099570"/>
              <a:gd name="connsiteX3" fmla="*/ 945356 w 9144000"/>
              <a:gd name="connsiteY3" fmla="*/ 3786189 h 4099570"/>
              <a:gd name="connsiteX4" fmla="*/ 850106 w 9144000"/>
              <a:gd name="connsiteY4" fmla="*/ 3974305 h 4099570"/>
              <a:gd name="connsiteX5" fmla="*/ 802480 w 9144000"/>
              <a:gd name="connsiteY5" fmla="*/ 4098131 h 4099570"/>
              <a:gd name="connsiteX6" fmla="*/ 766763 w 9144000"/>
              <a:gd name="connsiteY6" fmla="*/ 3983830 h 4099570"/>
              <a:gd name="connsiteX7" fmla="*/ 666750 w 9144000"/>
              <a:gd name="connsiteY7" fmla="*/ 3781425 h 4099570"/>
              <a:gd name="connsiteX8" fmla="*/ 0 w 9144000"/>
              <a:gd name="connsiteY8" fmla="*/ 3783806 h 4099570"/>
              <a:gd name="connsiteX9" fmla="*/ 0 w 9144000"/>
              <a:gd name="connsiteY9" fmla="*/ 0 h 4099570"/>
              <a:gd name="connsiteX0" fmla="*/ 0 w 9144000"/>
              <a:gd name="connsiteY0" fmla="*/ 0 h 4098135"/>
              <a:gd name="connsiteX1" fmla="*/ 9144000 w 9144000"/>
              <a:gd name="connsiteY1" fmla="*/ 0 h 4098135"/>
              <a:gd name="connsiteX2" fmla="*/ 9144000 w 9144000"/>
              <a:gd name="connsiteY2" fmla="*/ 3783806 h 4098135"/>
              <a:gd name="connsiteX3" fmla="*/ 945356 w 9144000"/>
              <a:gd name="connsiteY3" fmla="*/ 3786189 h 4098135"/>
              <a:gd name="connsiteX4" fmla="*/ 850106 w 9144000"/>
              <a:gd name="connsiteY4" fmla="*/ 3974305 h 4098135"/>
              <a:gd name="connsiteX5" fmla="*/ 802480 w 9144000"/>
              <a:gd name="connsiteY5" fmla="*/ 4098131 h 4098135"/>
              <a:gd name="connsiteX6" fmla="*/ 766763 w 9144000"/>
              <a:gd name="connsiteY6" fmla="*/ 3983830 h 4098135"/>
              <a:gd name="connsiteX7" fmla="*/ 666750 w 9144000"/>
              <a:gd name="connsiteY7" fmla="*/ 3781425 h 4098135"/>
              <a:gd name="connsiteX8" fmla="*/ 0 w 9144000"/>
              <a:gd name="connsiteY8" fmla="*/ 3783806 h 4098135"/>
              <a:gd name="connsiteX9" fmla="*/ 0 w 9144000"/>
              <a:gd name="connsiteY9" fmla="*/ 0 h 4098135"/>
              <a:gd name="connsiteX0" fmla="*/ 0 w 9144000"/>
              <a:gd name="connsiteY0" fmla="*/ 0 h 4100517"/>
              <a:gd name="connsiteX1" fmla="*/ 9144000 w 9144000"/>
              <a:gd name="connsiteY1" fmla="*/ 0 h 4100517"/>
              <a:gd name="connsiteX2" fmla="*/ 9144000 w 9144000"/>
              <a:gd name="connsiteY2" fmla="*/ 3783806 h 4100517"/>
              <a:gd name="connsiteX3" fmla="*/ 945356 w 9144000"/>
              <a:gd name="connsiteY3" fmla="*/ 3786189 h 4100517"/>
              <a:gd name="connsiteX4" fmla="*/ 850106 w 9144000"/>
              <a:gd name="connsiteY4" fmla="*/ 3974305 h 4100517"/>
              <a:gd name="connsiteX5" fmla="*/ 816767 w 9144000"/>
              <a:gd name="connsiteY5" fmla="*/ 4100513 h 4100517"/>
              <a:gd name="connsiteX6" fmla="*/ 766763 w 9144000"/>
              <a:gd name="connsiteY6" fmla="*/ 3983830 h 4100517"/>
              <a:gd name="connsiteX7" fmla="*/ 666750 w 9144000"/>
              <a:gd name="connsiteY7" fmla="*/ 3781425 h 4100517"/>
              <a:gd name="connsiteX8" fmla="*/ 0 w 9144000"/>
              <a:gd name="connsiteY8" fmla="*/ 3783806 h 4100517"/>
              <a:gd name="connsiteX9" fmla="*/ 0 w 9144000"/>
              <a:gd name="connsiteY9" fmla="*/ 0 h 4100517"/>
              <a:gd name="connsiteX0" fmla="*/ 0 w 9144000"/>
              <a:gd name="connsiteY0" fmla="*/ 0 h 4021977"/>
              <a:gd name="connsiteX1" fmla="*/ 9144000 w 9144000"/>
              <a:gd name="connsiteY1" fmla="*/ 0 h 4021977"/>
              <a:gd name="connsiteX2" fmla="*/ 9144000 w 9144000"/>
              <a:gd name="connsiteY2" fmla="*/ 3783806 h 4021977"/>
              <a:gd name="connsiteX3" fmla="*/ 945356 w 9144000"/>
              <a:gd name="connsiteY3" fmla="*/ 3786189 h 4021977"/>
              <a:gd name="connsiteX4" fmla="*/ 850106 w 9144000"/>
              <a:gd name="connsiteY4" fmla="*/ 3974305 h 4021977"/>
              <a:gd name="connsiteX5" fmla="*/ 807242 w 9144000"/>
              <a:gd name="connsiteY5" fmla="*/ 4021931 h 4021977"/>
              <a:gd name="connsiteX6" fmla="*/ 766763 w 9144000"/>
              <a:gd name="connsiteY6" fmla="*/ 3983830 h 4021977"/>
              <a:gd name="connsiteX7" fmla="*/ 666750 w 9144000"/>
              <a:gd name="connsiteY7" fmla="*/ 3781425 h 4021977"/>
              <a:gd name="connsiteX8" fmla="*/ 0 w 9144000"/>
              <a:gd name="connsiteY8" fmla="*/ 3783806 h 4021977"/>
              <a:gd name="connsiteX9" fmla="*/ 0 w 9144000"/>
              <a:gd name="connsiteY9" fmla="*/ 0 h 4021977"/>
              <a:gd name="connsiteX0" fmla="*/ 0 w 9144000"/>
              <a:gd name="connsiteY0" fmla="*/ 0 h 4022430"/>
              <a:gd name="connsiteX1" fmla="*/ 9144000 w 9144000"/>
              <a:gd name="connsiteY1" fmla="*/ 0 h 4022430"/>
              <a:gd name="connsiteX2" fmla="*/ 9144000 w 9144000"/>
              <a:gd name="connsiteY2" fmla="*/ 3783806 h 4022430"/>
              <a:gd name="connsiteX3" fmla="*/ 945356 w 9144000"/>
              <a:gd name="connsiteY3" fmla="*/ 3786189 h 4022430"/>
              <a:gd name="connsiteX4" fmla="*/ 850106 w 9144000"/>
              <a:gd name="connsiteY4" fmla="*/ 3974305 h 4022430"/>
              <a:gd name="connsiteX5" fmla="*/ 807242 w 9144000"/>
              <a:gd name="connsiteY5" fmla="*/ 4021931 h 4022430"/>
              <a:gd name="connsiteX6" fmla="*/ 766763 w 9144000"/>
              <a:gd name="connsiteY6" fmla="*/ 3983830 h 4022430"/>
              <a:gd name="connsiteX7" fmla="*/ 666750 w 9144000"/>
              <a:gd name="connsiteY7" fmla="*/ 3781425 h 4022430"/>
              <a:gd name="connsiteX8" fmla="*/ 0 w 9144000"/>
              <a:gd name="connsiteY8" fmla="*/ 3783806 h 4022430"/>
              <a:gd name="connsiteX9" fmla="*/ 0 w 9144000"/>
              <a:gd name="connsiteY9" fmla="*/ 0 h 4022430"/>
              <a:gd name="connsiteX0" fmla="*/ 0 w 9144000"/>
              <a:gd name="connsiteY0" fmla="*/ 0 h 4022430"/>
              <a:gd name="connsiteX1" fmla="*/ 9144000 w 9144000"/>
              <a:gd name="connsiteY1" fmla="*/ 0 h 4022430"/>
              <a:gd name="connsiteX2" fmla="*/ 9144000 w 9144000"/>
              <a:gd name="connsiteY2" fmla="*/ 3783806 h 4022430"/>
              <a:gd name="connsiteX3" fmla="*/ 945356 w 9144000"/>
              <a:gd name="connsiteY3" fmla="*/ 3786189 h 4022430"/>
              <a:gd name="connsiteX4" fmla="*/ 850106 w 9144000"/>
              <a:gd name="connsiteY4" fmla="*/ 3974305 h 4022430"/>
              <a:gd name="connsiteX5" fmla="*/ 807242 w 9144000"/>
              <a:gd name="connsiteY5" fmla="*/ 4021931 h 4022430"/>
              <a:gd name="connsiteX6" fmla="*/ 766763 w 9144000"/>
              <a:gd name="connsiteY6" fmla="*/ 3983830 h 4022430"/>
              <a:gd name="connsiteX7" fmla="*/ 666750 w 9144000"/>
              <a:gd name="connsiteY7" fmla="*/ 3781425 h 4022430"/>
              <a:gd name="connsiteX8" fmla="*/ 0 w 9144000"/>
              <a:gd name="connsiteY8" fmla="*/ 3783806 h 4022430"/>
              <a:gd name="connsiteX9" fmla="*/ 0 w 9144000"/>
              <a:gd name="connsiteY9" fmla="*/ 0 h 4022430"/>
              <a:gd name="connsiteX0" fmla="*/ 0 w 9144000"/>
              <a:gd name="connsiteY0" fmla="*/ 0 h 4024744"/>
              <a:gd name="connsiteX1" fmla="*/ 9144000 w 9144000"/>
              <a:gd name="connsiteY1" fmla="*/ 0 h 4024744"/>
              <a:gd name="connsiteX2" fmla="*/ 9144000 w 9144000"/>
              <a:gd name="connsiteY2" fmla="*/ 3783806 h 4024744"/>
              <a:gd name="connsiteX3" fmla="*/ 945356 w 9144000"/>
              <a:gd name="connsiteY3" fmla="*/ 3786189 h 4024744"/>
              <a:gd name="connsiteX4" fmla="*/ 850106 w 9144000"/>
              <a:gd name="connsiteY4" fmla="*/ 3974305 h 4024744"/>
              <a:gd name="connsiteX5" fmla="*/ 804860 w 9144000"/>
              <a:gd name="connsiteY5" fmla="*/ 4024313 h 4024744"/>
              <a:gd name="connsiteX6" fmla="*/ 766763 w 9144000"/>
              <a:gd name="connsiteY6" fmla="*/ 3983830 h 4024744"/>
              <a:gd name="connsiteX7" fmla="*/ 666750 w 9144000"/>
              <a:gd name="connsiteY7" fmla="*/ 3781425 h 4024744"/>
              <a:gd name="connsiteX8" fmla="*/ 0 w 9144000"/>
              <a:gd name="connsiteY8" fmla="*/ 3783806 h 4024744"/>
              <a:gd name="connsiteX9" fmla="*/ 0 w 9144000"/>
              <a:gd name="connsiteY9" fmla="*/ 0 h 4024744"/>
              <a:gd name="connsiteX0" fmla="*/ 0 w 9144000"/>
              <a:gd name="connsiteY0" fmla="*/ 0 h 4024342"/>
              <a:gd name="connsiteX1" fmla="*/ 9144000 w 9144000"/>
              <a:gd name="connsiteY1" fmla="*/ 0 h 4024342"/>
              <a:gd name="connsiteX2" fmla="*/ 9144000 w 9144000"/>
              <a:gd name="connsiteY2" fmla="*/ 3783806 h 4024342"/>
              <a:gd name="connsiteX3" fmla="*/ 945356 w 9144000"/>
              <a:gd name="connsiteY3" fmla="*/ 3786189 h 4024342"/>
              <a:gd name="connsiteX4" fmla="*/ 850106 w 9144000"/>
              <a:gd name="connsiteY4" fmla="*/ 3974305 h 4024342"/>
              <a:gd name="connsiteX5" fmla="*/ 804860 w 9144000"/>
              <a:gd name="connsiteY5" fmla="*/ 4024313 h 4024342"/>
              <a:gd name="connsiteX6" fmla="*/ 766763 w 9144000"/>
              <a:gd name="connsiteY6" fmla="*/ 3983830 h 4024342"/>
              <a:gd name="connsiteX7" fmla="*/ 666750 w 9144000"/>
              <a:gd name="connsiteY7" fmla="*/ 3781425 h 4024342"/>
              <a:gd name="connsiteX8" fmla="*/ 0 w 9144000"/>
              <a:gd name="connsiteY8" fmla="*/ 3783806 h 4024342"/>
              <a:gd name="connsiteX9" fmla="*/ 0 w 9144000"/>
              <a:gd name="connsiteY9" fmla="*/ 0 h 4024342"/>
              <a:gd name="connsiteX0" fmla="*/ 0 w 9144000"/>
              <a:gd name="connsiteY0" fmla="*/ 0 h 4024342"/>
              <a:gd name="connsiteX1" fmla="*/ 9144000 w 9144000"/>
              <a:gd name="connsiteY1" fmla="*/ 0 h 4024342"/>
              <a:gd name="connsiteX2" fmla="*/ 9144000 w 9144000"/>
              <a:gd name="connsiteY2" fmla="*/ 3783806 h 4024342"/>
              <a:gd name="connsiteX3" fmla="*/ 945356 w 9144000"/>
              <a:gd name="connsiteY3" fmla="*/ 3786189 h 4024342"/>
              <a:gd name="connsiteX4" fmla="*/ 850106 w 9144000"/>
              <a:gd name="connsiteY4" fmla="*/ 3974305 h 4024342"/>
              <a:gd name="connsiteX5" fmla="*/ 804860 w 9144000"/>
              <a:gd name="connsiteY5" fmla="*/ 4024313 h 4024342"/>
              <a:gd name="connsiteX6" fmla="*/ 766763 w 9144000"/>
              <a:gd name="connsiteY6" fmla="*/ 3983830 h 4024342"/>
              <a:gd name="connsiteX7" fmla="*/ 666750 w 9144000"/>
              <a:gd name="connsiteY7" fmla="*/ 3781425 h 4024342"/>
              <a:gd name="connsiteX8" fmla="*/ 0 w 9144000"/>
              <a:gd name="connsiteY8" fmla="*/ 3783806 h 4024342"/>
              <a:gd name="connsiteX9" fmla="*/ 0 w 9144000"/>
              <a:gd name="connsiteY9" fmla="*/ 0 h 4024342"/>
              <a:gd name="connsiteX0" fmla="*/ 0 w 9144000"/>
              <a:gd name="connsiteY0" fmla="*/ 0 h 4024784"/>
              <a:gd name="connsiteX1" fmla="*/ 9144000 w 9144000"/>
              <a:gd name="connsiteY1" fmla="*/ 0 h 4024784"/>
              <a:gd name="connsiteX2" fmla="*/ 9144000 w 9144000"/>
              <a:gd name="connsiteY2" fmla="*/ 3783806 h 4024784"/>
              <a:gd name="connsiteX3" fmla="*/ 945356 w 9144000"/>
              <a:gd name="connsiteY3" fmla="*/ 3786189 h 4024784"/>
              <a:gd name="connsiteX4" fmla="*/ 850106 w 9144000"/>
              <a:gd name="connsiteY4" fmla="*/ 3974305 h 4024784"/>
              <a:gd name="connsiteX5" fmla="*/ 804860 w 9144000"/>
              <a:gd name="connsiteY5" fmla="*/ 4024313 h 4024784"/>
              <a:gd name="connsiteX6" fmla="*/ 766763 w 9144000"/>
              <a:gd name="connsiteY6" fmla="*/ 3983830 h 4024784"/>
              <a:gd name="connsiteX7" fmla="*/ 666750 w 9144000"/>
              <a:gd name="connsiteY7" fmla="*/ 3781425 h 4024784"/>
              <a:gd name="connsiteX8" fmla="*/ 0 w 9144000"/>
              <a:gd name="connsiteY8" fmla="*/ 3783806 h 4024784"/>
              <a:gd name="connsiteX9" fmla="*/ 0 w 9144000"/>
              <a:gd name="connsiteY9" fmla="*/ 0 h 4024784"/>
              <a:gd name="connsiteX0" fmla="*/ 0 w 9144000"/>
              <a:gd name="connsiteY0" fmla="*/ 0 h 4024784"/>
              <a:gd name="connsiteX1" fmla="*/ 9144000 w 9144000"/>
              <a:gd name="connsiteY1" fmla="*/ 0 h 4024784"/>
              <a:gd name="connsiteX2" fmla="*/ 9144000 w 9144000"/>
              <a:gd name="connsiteY2" fmla="*/ 3783806 h 4024784"/>
              <a:gd name="connsiteX3" fmla="*/ 942975 w 9144000"/>
              <a:gd name="connsiteY3" fmla="*/ 3788570 h 4024784"/>
              <a:gd name="connsiteX4" fmla="*/ 850106 w 9144000"/>
              <a:gd name="connsiteY4" fmla="*/ 3974305 h 4024784"/>
              <a:gd name="connsiteX5" fmla="*/ 804860 w 9144000"/>
              <a:gd name="connsiteY5" fmla="*/ 4024313 h 4024784"/>
              <a:gd name="connsiteX6" fmla="*/ 766763 w 9144000"/>
              <a:gd name="connsiteY6" fmla="*/ 3983830 h 4024784"/>
              <a:gd name="connsiteX7" fmla="*/ 666750 w 9144000"/>
              <a:gd name="connsiteY7" fmla="*/ 3781425 h 4024784"/>
              <a:gd name="connsiteX8" fmla="*/ 0 w 9144000"/>
              <a:gd name="connsiteY8" fmla="*/ 3783806 h 4024784"/>
              <a:gd name="connsiteX9" fmla="*/ 0 w 9144000"/>
              <a:gd name="connsiteY9" fmla="*/ 0 h 4024784"/>
              <a:gd name="connsiteX0" fmla="*/ 0 w 9144000"/>
              <a:gd name="connsiteY0" fmla="*/ 0 h 4024870"/>
              <a:gd name="connsiteX1" fmla="*/ 9144000 w 9144000"/>
              <a:gd name="connsiteY1" fmla="*/ 0 h 4024870"/>
              <a:gd name="connsiteX2" fmla="*/ 9144000 w 9144000"/>
              <a:gd name="connsiteY2" fmla="*/ 3783806 h 4024870"/>
              <a:gd name="connsiteX3" fmla="*/ 942975 w 9144000"/>
              <a:gd name="connsiteY3" fmla="*/ 3788570 h 4024870"/>
              <a:gd name="connsiteX4" fmla="*/ 850106 w 9144000"/>
              <a:gd name="connsiteY4" fmla="*/ 3971924 h 4024870"/>
              <a:gd name="connsiteX5" fmla="*/ 804860 w 9144000"/>
              <a:gd name="connsiteY5" fmla="*/ 4024313 h 4024870"/>
              <a:gd name="connsiteX6" fmla="*/ 766763 w 9144000"/>
              <a:gd name="connsiteY6" fmla="*/ 3983830 h 4024870"/>
              <a:gd name="connsiteX7" fmla="*/ 666750 w 9144000"/>
              <a:gd name="connsiteY7" fmla="*/ 3781425 h 4024870"/>
              <a:gd name="connsiteX8" fmla="*/ 0 w 9144000"/>
              <a:gd name="connsiteY8" fmla="*/ 3783806 h 4024870"/>
              <a:gd name="connsiteX9" fmla="*/ 0 w 9144000"/>
              <a:gd name="connsiteY9" fmla="*/ 0 h 4024870"/>
              <a:gd name="connsiteX0" fmla="*/ 0 w 9144000"/>
              <a:gd name="connsiteY0" fmla="*/ 0 h 4024870"/>
              <a:gd name="connsiteX1" fmla="*/ 9144000 w 9144000"/>
              <a:gd name="connsiteY1" fmla="*/ 0 h 4024870"/>
              <a:gd name="connsiteX2" fmla="*/ 9144000 w 9144000"/>
              <a:gd name="connsiteY2" fmla="*/ 3783806 h 4024870"/>
              <a:gd name="connsiteX3" fmla="*/ 940594 w 9144000"/>
              <a:gd name="connsiteY3" fmla="*/ 3786188 h 4024870"/>
              <a:gd name="connsiteX4" fmla="*/ 850106 w 9144000"/>
              <a:gd name="connsiteY4" fmla="*/ 3971924 h 4024870"/>
              <a:gd name="connsiteX5" fmla="*/ 804860 w 9144000"/>
              <a:gd name="connsiteY5" fmla="*/ 4024313 h 4024870"/>
              <a:gd name="connsiteX6" fmla="*/ 766763 w 9144000"/>
              <a:gd name="connsiteY6" fmla="*/ 3983830 h 4024870"/>
              <a:gd name="connsiteX7" fmla="*/ 666750 w 9144000"/>
              <a:gd name="connsiteY7" fmla="*/ 3781425 h 4024870"/>
              <a:gd name="connsiteX8" fmla="*/ 0 w 9144000"/>
              <a:gd name="connsiteY8" fmla="*/ 3783806 h 4024870"/>
              <a:gd name="connsiteX9" fmla="*/ 0 w 9144000"/>
              <a:gd name="connsiteY9" fmla="*/ 0 h 4024870"/>
              <a:gd name="connsiteX0" fmla="*/ 0 w 9144000"/>
              <a:gd name="connsiteY0" fmla="*/ 0 h 4024870"/>
              <a:gd name="connsiteX1" fmla="*/ 9144000 w 9144000"/>
              <a:gd name="connsiteY1" fmla="*/ 0 h 4024870"/>
              <a:gd name="connsiteX2" fmla="*/ 9144000 w 9144000"/>
              <a:gd name="connsiteY2" fmla="*/ 3783806 h 4024870"/>
              <a:gd name="connsiteX3" fmla="*/ 940594 w 9144000"/>
              <a:gd name="connsiteY3" fmla="*/ 3786188 h 4024870"/>
              <a:gd name="connsiteX4" fmla="*/ 850106 w 9144000"/>
              <a:gd name="connsiteY4" fmla="*/ 3971924 h 4024870"/>
              <a:gd name="connsiteX5" fmla="*/ 804860 w 9144000"/>
              <a:gd name="connsiteY5" fmla="*/ 4024313 h 4024870"/>
              <a:gd name="connsiteX6" fmla="*/ 766763 w 9144000"/>
              <a:gd name="connsiteY6" fmla="*/ 3983830 h 4024870"/>
              <a:gd name="connsiteX7" fmla="*/ 669131 w 9144000"/>
              <a:gd name="connsiteY7" fmla="*/ 3786188 h 4024870"/>
              <a:gd name="connsiteX8" fmla="*/ 0 w 9144000"/>
              <a:gd name="connsiteY8" fmla="*/ 3783806 h 4024870"/>
              <a:gd name="connsiteX9" fmla="*/ 0 w 9144000"/>
              <a:gd name="connsiteY9" fmla="*/ 0 h 4024870"/>
              <a:gd name="connsiteX0" fmla="*/ 0 w 9144000"/>
              <a:gd name="connsiteY0" fmla="*/ 0 h 4024870"/>
              <a:gd name="connsiteX1" fmla="*/ 9144000 w 9144000"/>
              <a:gd name="connsiteY1" fmla="*/ 0 h 4024870"/>
              <a:gd name="connsiteX2" fmla="*/ 9144000 w 9144000"/>
              <a:gd name="connsiteY2" fmla="*/ 3790950 h 4024870"/>
              <a:gd name="connsiteX3" fmla="*/ 940594 w 9144000"/>
              <a:gd name="connsiteY3" fmla="*/ 3786188 h 4024870"/>
              <a:gd name="connsiteX4" fmla="*/ 850106 w 9144000"/>
              <a:gd name="connsiteY4" fmla="*/ 3971924 h 4024870"/>
              <a:gd name="connsiteX5" fmla="*/ 804860 w 9144000"/>
              <a:gd name="connsiteY5" fmla="*/ 4024313 h 4024870"/>
              <a:gd name="connsiteX6" fmla="*/ 766763 w 9144000"/>
              <a:gd name="connsiteY6" fmla="*/ 3983830 h 4024870"/>
              <a:gd name="connsiteX7" fmla="*/ 669131 w 9144000"/>
              <a:gd name="connsiteY7" fmla="*/ 3786188 h 4024870"/>
              <a:gd name="connsiteX8" fmla="*/ 0 w 9144000"/>
              <a:gd name="connsiteY8" fmla="*/ 3783806 h 4024870"/>
              <a:gd name="connsiteX9" fmla="*/ 0 w 9144000"/>
              <a:gd name="connsiteY9" fmla="*/ 0 h 4024870"/>
              <a:gd name="connsiteX0" fmla="*/ 0 w 9144000"/>
              <a:gd name="connsiteY0" fmla="*/ 0 h 4079133"/>
              <a:gd name="connsiteX1" fmla="*/ 9144000 w 9144000"/>
              <a:gd name="connsiteY1" fmla="*/ 0 h 4079133"/>
              <a:gd name="connsiteX2" fmla="*/ 9144000 w 9144000"/>
              <a:gd name="connsiteY2" fmla="*/ 3790950 h 4079133"/>
              <a:gd name="connsiteX3" fmla="*/ 940594 w 9144000"/>
              <a:gd name="connsiteY3" fmla="*/ 3786188 h 4079133"/>
              <a:gd name="connsiteX4" fmla="*/ 850106 w 9144000"/>
              <a:gd name="connsiteY4" fmla="*/ 3971924 h 4079133"/>
              <a:gd name="connsiteX5" fmla="*/ 804860 w 9144000"/>
              <a:gd name="connsiteY5" fmla="*/ 4079082 h 4079133"/>
              <a:gd name="connsiteX6" fmla="*/ 766763 w 9144000"/>
              <a:gd name="connsiteY6" fmla="*/ 3983830 h 4079133"/>
              <a:gd name="connsiteX7" fmla="*/ 669131 w 9144000"/>
              <a:gd name="connsiteY7" fmla="*/ 3786188 h 4079133"/>
              <a:gd name="connsiteX8" fmla="*/ 0 w 9144000"/>
              <a:gd name="connsiteY8" fmla="*/ 3783806 h 4079133"/>
              <a:gd name="connsiteX9" fmla="*/ 0 w 9144000"/>
              <a:gd name="connsiteY9" fmla="*/ 0 h 4079133"/>
              <a:gd name="connsiteX0" fmla="*/ 0 w 9144000"/>
              <a:gd name="connsiteY0" fmla="*/ 0 h 4079133"/>
              <a:gd name="connsiteX1" fmla="*/ 9144000 w 9144000"/>
              <a:gd name="connsiteY1" fmla="*/ 0 h 4079133"/>
              <a:gd name="connsiteX2" fmla="*/ 9144000 w 9144000"/>
              <a:gd name="connsiteY2" fmla="*/ 3790950 h 4079133"/>
              <a:gd name="connsiteX3" fmla="*/ 940594 w 9144000"/>
              <a:gd name="connsiteY3" fmla="*/ 3786188 h 4079133"/>
              <a:gd name="connsiteX4" fmla="*/ 850106 w 9144000"/>
              <a:gd name="connsiteY4" fmla="*/ 3971924 h 4079133"/>
              <a:gd name="connsiteX5" fmla="*/ 804860 w 9144000"/>
              <a:gd name="connsiteY5" fmla="*/ 4079082 h 4079133"/>
              <a:gd name="connsiteX6" fmla="*/ 766763 w 9144000"/>
              <a:gd name="connsiteY6" fmla="*/ 3983830 h 4079133"/>
              <a:gd name="connsiteX7" fmla="*/ 669131 w 9144000"/>
              <a:gd name="connsiteY7" fmla="*/ 3786188 h 4079133"/>
              <a:gd name="connsiteX8" fmla="*/ 0 w 9144000"/>
              <a:gd name="connsiteY8" fmla="*/ 3783806 h 4079133"/>
              <a:gd name="connsiteX9" fmla="*/ 0 w 9144000"/>
              <a:gd name="connsiteY9" fmla="*/ 0 h 4079133"/>
              <a:gd name="connsiteX0" fmla="*/ 0 w 9144000"/>
              <a:gd name="connsiteY0" fmla="*/ 0 h 4022693"/>
              <a:gd name="connsiteX1" fmla="*/ 9144000 w 9144000"/>
              <a:gd name="connsiteY1" fmla="*/ 0 h 4022693"/>
              <a:gd name="connsiteX2" fmla="*/ 9144000 w 9144000"/>
              <a:gd name="connsiteY2" fmla="*/ 3790950 h 4022693"/>
              <a:gd name="connsiteX3" fmla="*/ 940594 w 9144000"/>
              <a:gd name="connsiteY3" fmla="*/ 3786188 h 4022693"/>
              <a:gd name="connsiteX4" fmla="*/ 850106 w 9144000"/>
              <a:gd name="connsiteY4" fmla="*/ 3971924 h 4022693"/>
              <a:gd name="connsiteX5" fmla="*/ 800097 w 9144000"/>
              <a:gd name="connsiteY5" fmla="*/ 4021932 h 4022693"/>
              <a:gd name="connsiteX6" fmla="*/ 766763 w 9144000"/>
              <a:gd name="connsiteY6" fmla="*/ 3983830 h 4022693"/>
              <a:gd name="connsiteX7" fmla="*/ 669131 w 9144000"/>
              <a:gd name="connsiteY7" fmla="*/ 3786188 h 4022693"/>
              <a:gd name="connsiteX8" fmla="*/ 0 w 9144000"/>
              <a:gd name="connsiteY8" fmla="*/ 3783806 h 4022693"/>
              <a:gd name="connsiteX9" fmla="*/ 0 w 9144000"/>
              <a:gd name="connsiteY9" fmla="*/ 0 h 4022693"/>
              <a:gd name="connsiteX0" fmla="*/ 0 w 9144000"/>
              <a:gd name="connsiteY0" fmla="*/ 0 h 4022693"/>
              <a:gd name="connsiteX1" fmla="*/ 9144000 w 9144000"/>
              <a:gd name="connsiteY1" fmla="*/ 0 h 4022693"/>
              <a:gd name="connsiteX2" fmla="*/ 9144000 w 9144000"/>
              <a:gd name="connsiteY2" fmla="*/ 3790950 h 4022693"/>
              <a:gd name="connsiteX3" fmla="*/ 940594 w 9144000"/>
              <a:gd name="connsiteY3" fmla="*/ 3786188 h 4022693"/>
              <a:gd name="connsiteX4" fmla="*/ 850106 w 9144000"/>
              <a:gd name="connsiteY4" fmla="*/ 3971924 h 4022693"/>
              <a:gd name="connsiteX5" fmla="*/ 800097 w 9144000"/>
              <a:gd name="connsiteY5" fmla="*/ 4021932 h 4022693"/>
              <a:gd name="connsiteX6" fmla="*/ 766763 w 9144000"/>
              <a:gd name="connsiteY6" fmla="*/ 3983830 h 4022693"/>
              <a:gd name="connsiteX7" fmla="*/ 669131 w 9144000"/>
              <a:gd name="connsiteY7" fmla="*/ 3786188 h 4022693"/>
              <a:gd name="connsiteX8" fmla="*/ 0 w 9144000"/>
              <a:gd name="connsiteY8" fmla="*/ 3783806 h 4022693"/>
              <a:gd name="connsiteX9" fmla="*/ 0 w 9144000"/>
              <a:gd name="connsiteY9" fmla="*/ 0 h 4022693"/>
              <a:gd name="connsiteX0" fmla="*/ 0 w 9144000"/>
              <a:gd name="connsiteY0" fmla="*/ 0 h 4022693"/>
              <a:gd name="connsiteX1" fmla="*/ 9144000 w 9144000"/>
              <a:gd name="connsiteY1" fmla="*/ 0 h 4022693"/>
              <a:gd name="connsiteX2" fmla="*/ 9144000 w 9144000"/>
              <a:gd name="connsiteY2" fmla="*/ 3790950 h 4022693"/>
              <a:gd name="connsiteX3" fmla="*/ 940594 w 9144000"/>
              <a:gd name="connsiteY3" fmla="*/ 3786188 h 4022693"/>
              <a:gd name="connsiteX4" fmla="*/ 850106 w 9144000"/>
              <a:gd name="connsiteY4" fmla="*/ 3971924 h 4022693"/>
              <a:gd name="connsiteX5" fmla="*/ 800097 w 9144000"/>
              <a:gd name="connsiteY5" fmla="*/ 4021932 h 4022693"/>
              <a:gd name="connsiteX6" fmla="*/ 766763 w 9144000"/>
              <a:gd name="connsiteY6" fmla="*/ 3983830 h 4022693"/>
              <a:gd name="connsiteX7" fmla="*/ 669131 w 9144000"/>
              <a:gd name="connsiteY7" fmla="*/ 3786188 h 4022693"/>
              <a:gd name="connsiteX8" fmla="*/ 0 w 9144000"/>
              <a:gd name="connsiteY8" fmla="*/ 3783806 h 4022693"/>
              <a:gd name="connsiteX9" fmla="*/ 0 w 9144000"/>
              <a:gd name="connsiteY9" fmla="*/ 0 h 4022693"/>
              <a:gd name="connsiteX0" fmla="*/ 0 w 9144000"/>
              <a:gd name="connsiteY0" fmla="*/ 0 h 4022693"/>
              <a:gd name="connsiteX1" fmla="*/ 9144000 w 9144000"/>
              <a:gd name="connsiteY1" fmla="*/ 0 h 4022693"/>
              <a:gd name="connsiteX2" fmla="*/ 9144000 w 9144000"/>
              <a:gd name="connsiteY2" fmla="*/ 3790950 h 4022693"/>
              <a:gd name="connsiteX3" fmla="*/ 940594 w 9144000"/>
              <a:gd name="connsiteY3" fmla="*/ 3786188 h 4022693"/>
              <a:gd name="connsiteX4" fmla="*/ 850106 w 9144000"/>
              <a:gd name="connsiteY4" fmla="*/ 3971924 h 4022693"/>
              <a:gd name="connsiteX5" fmla="*/ 804860 w 9144000"/>
              <a:gd name="connsiteY5" fmla="*/ 4021932 h 4022693"/>
              <a:gd name="connsiteX6" fmla="*/ 766763 w 9144000"/>
              <a:gd name="connsiteY6" fmla="*/ 3983830 h 4022693"/>
              <a:gd name="connsiteX7" fmla="*/ 669131 w 9144000"/>
              <a:gd name="connsiteY7" fmla="*/ 3786188 h 4022693"/>
              <a:gd name="connsiteX8" fmla="*/ 0 w 9144000"/>
              <a:gd name="connsiteY8" fmla="*/ 3783806 h 4022693"/>
              <a:gd name="connsiteX9" fmla="*/ 0 w 9144000"/>
              <a:gd name="connsiteY9" fmla="*/ 0 h 4022693"/>
              <a:gd name="connsiteX0" fmla="*/ 0 w 9144000"/>
              <a:gd name="connsiteY0" fmla="*/ 0 h 4021943"/>
              <a:gd name="connsiteX1" fmla="*/ 9144000 w 9144000"/>
              <a:gd name="connsiteY1" fmla="*/ 0 h 4021943"/>
              <a:gd name="connsiteX2" fmla="*/ 9144000 w 9144000"/>
              <a:gd name="connsiteY2" fmla="*/ 3790950 h 4021943"/>
              <a:gd name="connsiteX3" fmla="*/ 940594 w 9144000"/>
              <a:gd name="connsiteY3" fmla="*/ 3786188 h 4021943"/>
              <a:gd name="connsiteX4" fmla="*/ 850106 w 9144000"/>
              <a:gd name="connsiteY4" fmla="*/ 3971924 h 4021943"/>
              <a:gd name="connsiteX5" fmla="*/ 804860 w 9144000"/>
              <a:gd name="connsiteY5" fmla="*/ 4021932 h 4021943"/>
              <a:gd name="connsiteX6" fmla="*/ 766763 w 9144000"/>
              <a:gd name="connsiteY6" fmla="*/ 3983830 h 4021943"/>
              <a:gd name="connsiteX7" fmla="*/ 669131 w 9144000"/>
              <a:gd name="connsiteY7" fmla="*/ 3786188 h 4021943"/>
              <a:gd name="connsiteX8" fmla="*/ 0 w 9144000"/>
              <a:gd name="connsiteY8" fmla="*/ 3783806 h 4021943"/>
              <a:gd name="connsiteX9" fmla="*/ 0 w 9144000"/>
              <a:gd name="connsiteY9" fmla="*/ 0 h 4021943"/>
              <a:gd name="connsiteX0" fmla="*/ 0 w 9144000"/>
              <a:gd name="connsiteY0" fmla="*/ 0 h 4021943"/>
              <a:gd name="connsiteX1" fmla="*/ 9144000 w 9144000"/>
              <a:gd name="connsiteY1" fmla="*/ 0 h 4021943"/>
              <a:gd name="connsiteX2" fmla="*/ 9144000 w 9144000"/>
              <a:gd name="connsiteY2" fmla="*/ 3790950 h 4021943"/>
              <a:gd name="connsiteX3" fmla="*/ 940594 w 9144000"/>
              <a:gd name="connsiteY3" fmla="*/ 3786188 h 4021943"/>
              <a:gd name="connsiteX4" fmla="*/ 850106 w 9144000"/>
              <a:gd name="connsiteY4" fmla="*/ 3971924 h 4021943"/>
              <a:gd name="connsiteX5" fmla="*/ 804860 w 9144000"/>
              <a:gd name="connsiteY5" fmla="*/ 4021932 h 4021943"/>
              <a:gd name="connsiteX6" fmla="*/ 766763 w 9144000"/>
              <a:gd name="connsiteY6" fmla="*/ 3983830 h 4021943"/>
              <a:gd name="connsiteX7" fmla="*/ 669131 w 9144000"/>
              <a:gd name="connsiteY7" fmla="*/ 3786188 h 4021943"/>
              <a:gd name="connsiteX8" fmla="*/ 0 w 9144000"/>
              <a:gd name="connsiteY8" fmla="*/ 3783806 h 4021943"/>
              <a:gd name="connsiteX9" fmla="*/ 0 w 9144000"/>
              <a:gd name="connsiteY9" fmla="*/ 0 h 4021943"/>
              <a:gd name="connsiteX0" fmla="*/ 0 w 9144000"/>
              <a:gd name="connsiteY0" fmla="*/ 0 h 4021932"/>
              <a:gd name="connsiteX1" fmla="*/ 9144000 w 9144000"/>
              <a:gd name="connsiteY1" fmla="*/ 0 h 4021932"/>
              <a:gd name="connsiteX2" fmla="*/ 9144000 w 9144000"/>
              <a:gd name="connsiteY2" fmla="*/ 3790950 h 4021932"/>
              <a:gd name="connsiteX3" fmla="*/ 940594 w 9144000"/>
              <a:gd name="connsiteY3" fmla="*/ 3786188 h 4021932"/>
              <a:gd name="connsiteX4" fmla="*/ 850106 w 9144000"/>
              <a:gd name="connsiteY4" fmla="*/ 3971924 h 4021932"/>
              <a:gd name="connsiteX5" fmla="*/ 804860 w 9144000"/>
              <a:gd name="connsiteY5" fmla="*/ 4021932 h 4021932"/>
              <a:gd name="connsiteX6" fmla="*/ 762000 w 9144000"/>
              <a:gd name="connsiteY6" fmla="*/ 3971923 h 4021932"/>
              <a:gd name="connsiteX7" fmla="*/ 669131 w 9144000"/>
              <a:gd name="connsiteY7" fmla="*/ 3786188 h 4021932"/>
              <a:gd name="connsiteX8" fmla="*/ 0 w 9144000"/>
              <a:gd name="connsiteY8" fmla="*/ 3783806 h 4021932"/>
              <a:gd name="connsiteX9" fmla="*/ 0 w 9144000"/>
              <a:gd name="connsiteY9" fmla="*/ 0 h 4021932"/>
              <a:gd name="connsiteX0" fmla="*/ 0 w 9144000"/>
              <a:gd name="connsiteY0" fmla="*/ 0 h 4021932"/>
              <a:gd name="connsiteX1" fmla="*/ 9144000 w 9144000"/>
              <a:gd name="connsiteY1" fmla="*/ 0 h 4021932"/>
              <a:gd name="connsiteX2" fmla="*/ 9144000 w 9144000"/>
              <a:gd name="connsiteY2" fmla="*/ 3790950 h 4021932"/>
              <a:gd name="connsiteX3" fmla="*/ 940594 w 9144000"/>
              <a:gd name="connsiteY3" fmla="*/ 3786188 h 4021932"/>
              <a:gd name="connsiteX4" fmla="*/ 850106 w 9144000"/>
              <a:gd name="connsiteY4" fmla="*/ 3971924 h 4021932"/>
              <a:gd name="connsiteX5" fmla="*/ 804860 w 9144000"/>
              <a:gd name="connsiteY5" fmla="*/ 4021932 h 4021932"/>
              <a:gd name="connsiteX6" fmla="*/ 762000 w 9144000"/>
              <a:gd name="connsiteY6" fmla="*/ 3971923 h 4021932"/>
              <a:gd name="connsiteX7" fmla="*/ 669131 w 9144000"/>
              <a:gd name="connsiteY7" fmla="*/ 3786188 h 4021932"/>
              <a:gd name="connsiteX8" fmla="*/ 0 w 9144000"/>
              <a:gd name="connsiteY8" fmla="*/ 3783806 h 4021932"/>
              <a:gd name="connsiteX9" fmla="*/ 0 w 9144000"/>
              <a:gd name="connsiteY9" fmla="*/ 0 h 40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4021932">
                <a:moveTo>
                  <a:pt x="0" y="0"/>
                </a:moveTo>
                <a:lnTo>
                  <a:pt x="9144000" y="0"/>
                </a:lnTo>
                <a:lnTo>
                  <a:pt x="9144000" y="3790950"/>
                </a:lnTo>
                <a:lnTo>
                  <a:pt x="940594" y="3786188"/>
                </a:lnTo>
                <a:cubicBezTo>
                  <a:pt x="897334" y="3870326"/>
                  <a:pt x="872728" y="3931443"/>
                  <a:pt x="850106" y="3971924"/>
                </a:cubicBezTo>
                <a:cubicBezTo>
                  <a:pt x="827484" y="4012405"/>
                  <a:pt x="819544" y="4021932"/>
                  <a:pt x="804860" y="4021932"/>
                </a:cubicBezTo>
                <a:cubicBezTo>
                  <a:pt x="790176" y="4021932"/>
                  <a:pt x="778668" y="4001292"/>
                  <a:pt x="762000" y="3971923"/>
                </a:cubicBezTo>
                <a:cubicBezTo>
                  <a:pt x="738188" y="3930648"/>
                  <a:pt x="711200" y="3876675"/>
                  <a:pt x="669131" y="3786188"/>
                </a:cubicBezTo>
                <a:lnTo>
                  <a:pt x="0" y="3783806"/>
                </a:lnTo>
                <a:lnTo>
                  <a:pt x="0" y="0"/>
                </a:lnTo>
                <a:close/>
              </a:path>
            </a:pathLst>
          </a:custGeom>
        </p:spPr>
        <p:txBody>
          <a:bodyPr anchor="ctr" anchorCtr="0"/>
          <a:lstStyle>
            <a:lvl1pPr marL="0" indent="0" algn="ctr">
              <a:buNone/>
              <a:defRPr/>
            </a:lvl1pPr>
          </a:lstStyle>
          <a:p>
            <a:r>
              <a:rPr lang="en-US" dirty="0"/>
              <a:t>Click icon to add picture</a:t>
            </a:r>
          </a:p>
        </p:txBody>
      </p:sp>
      <p:sp>
        <p:nvSpPr>
          <p:cNvPr id="4" name="TextBox 3"/>
          <p:cNvSpPr txBox="1"/>
          <p:nvPr userDrawn="1"/>
        </p:nvSpPr>
        <p:spPr>
          <a:xfrm>
            <a:off x="796873" y="5455427"/>
            <a:ext cx="4365507" cy="707886"/>
          </a:xfrm>
          <a:prstGeom prst="rect">
            <a:avLst/>
          </a:prstGeom>
          <a:noFill/>
        </p:spPr>
        <p:txBody>
          <a:bodyPr wrap="square" rtlCol="0">
            <a:spAutoFit/>
          </a:bodyPr>
          <a:lstStyle/>
          <a:p>
            <a:r>
              <a:rPr lang="en-US" sz="4000" b="1" dirty="0">
                <a:solidFill>
                  <a:srgbClr val="FFFFFF"/>
                </a:solidFill>
                <a:latin typeface="+mj-lt"/>
              </a:rPr>
              <a:t>THANK</a:t>
            </a:r>
            <a:r>
              <a:rPr lang="en-US" sz="4000" b="1" baseline="0" dirty="0">
                <a:solidFill>
                  <a:srgbClr val="FFFFFF"/>
                </a:solidFill>
                <a:latin typeface="+mj-lt"/>
              </a:rPr>
              <a:t> YOU</a:t>
            </a:r>
            <a:endParaRPr lang="en-US" sz="4000" b="1" dirty="0">
              <a:solidFill>
                <a:srgbClr val="FFFFFF"/>
              </a:solidFill>
              <a:latin typeface="+mj-lt"/>
            </a:endParaRPr>
          </a:p>
        </p:txBody>
      </p:sp>
    </p:spTree>
    <p:extLst>
      <p:ext uri="{BB962C8B-B14F-4D97-AF65-F5344CB8AC3E}">
        <p14:creationId xmlns:p14="http://schemas.microsoft.com/office/powerpoint/2010/main" val="3901010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3413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Placeholder 1"/>
          <p:cNvSpPr>
            <a:spLocks noGrp="1"/>
          </p:cNvSpPr>
          <p:nvPr>
            <p:ph type="title"/>
          </p:nvPr>
        </p:nvSpPr>
        <p:spPr>
          <a:xfrm>
            <a:off x="609599" y="1048512"/>
            <a:ext cx="10972800" cy="418576"/>
          </a:xfrm>
          <a:prstGeom prst="rect">
            <a:avLst/>
          </a:prstGeom>
        </p:spPr>
        <p:txBody>
          <a:bodyPr vert="horz" lIns="0" tIns="0" rIns="0" bIns="0" rtlCol="0" anchor="b" anchorCtr="0">
            <a:noAutofit/>
          </a:bodyPr>
          <a:lstStyle/>
          <a:p>
            <a:pPr lvl="0"/>
            <a:r>
              <a:rPr lang="en-US"/>
              <a:t>Click to edit Master title style</a:t>
            </a:r>
            <a:endParaRPr lang="en-US" dirty="0"/>
          </a:p>
        </p:txBody>
      </p:sp>
      <p:sp>
        <p:nvSpPr>
          <p:cNvPr id="3" name="Text Placeholder 2"/>
          <p:cNvSpPr>
            <a:spLocks noGrp="1"/>
          </p:cNvSpPr>
          <p:nvPr>
            <p:ph type="body" idx="1"/>
          </p:nvPr>
        </p:nvSpPr>
        <p:spPr>
          <a:xfrm>
            <a:off x="609601" y="1784021"/>
            <a:ext cx="10972799" cy="4018936"/>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3"/>
          </p:nvPr>
        </p:nvSpPr>
        <p:spPr>
          <a:xfrm>
            <a:off x="1026597" y="6467745"/>
            <a:ext cx="4517089" cy="164148"/>
          </a:xfrm>
          <a:prstGeom prst="rect">
            <a:avLst/>
          </a:prstGeom>
        </p:spPr>
        <p:txBody>
          <a:bodyPr vert="horz" wrap="square" lIns="0" tIns="0" rIns="0" bIns="0" rtlCol="0" anchor="ctr">
            <a:spAutoFit/>
          </a:bodyPr>
          <a:lstStyle>
            <a:lvl1pPr algn="l">
              <a:defRPr sz="1067">
                <a:solidFill>
                  <a:schemeClr val="tx1"/>
                </a:solidFill>
              </a:defRPr>
            </a:lvl1pPr>
          </a:lstStyle>
          <a:p>
            <a:r>
              <a:rPr lang="en-US" dirty="0"/>
              <a:t>Division Name or Footer</a:t>
            </a:r>
          </a:p>
        </p:txBody>
      </p:sp>
      <p:sp>
        <p:nvSpPr>
          <p:cNvPr id="10" name="Slide Number Placeholder 5"/>
          <p:cNvSpPr>
            <a:spLocks noGrp="1"/>
          </p:cNvSpPr>
          <p:nvPr>
            <p:ph type="sldNum" sz="quarter" idx="4"/>
          </p:nvPr>
        </p:nvSpPr>
        <p:spPr>
          <a:xfrm>
            <a:off x="609601" y="6457702"/>
            <a:ext cx="339625" cy="164148"/>
          </a:xfrm>
          <a:prstGeom prst="rect">
            <a:avLst/>
          </a:prstGeom>
        </p:spPr>
        <p:txBody>
          <a:bodyPr vert="horz" wrap="square" lIns="0" tIns="0" rIns="0" bIns="0" rtlCol="0" anchor="ctr">
            <a:spAutoFit/>
          </a:bodyPr>
          <a:lstStyle>
            <a:lvl1pPr algn="l">
              <a:defRPr sz="1067">
                <a:solidFill>
                  <a:schemeClr val="tx1"/>
                </a:solidFill>
              </a:defRPr>
            </a:lvl1pPr>
          </a:lstStyle>
          <a:p>
            <a:fld id="{7FEEEA1A-CB49-3744-AA40-B896987410F9}" type="slidenum">
              <a:rPr lang="en-US" smtClean="0"/>
              <a:pPr/>
              <a:t>‹#›</a:t>
            </a:fld>
            <a:endParaRPr lang="en-US" dirty="0"/>
          </a:p>
        </p:txBody>
      </p:sp>
      <p:sp>
        <p:nvSpPr>
          <p:cNvPr id="11" name="Freeform 5"/>
          <p:cNvSpPr>
            <a:spLocks noEditPoints="1"/>
          </p:cNvSpPr>
          <p:nvPr userDrawn="1"/>
        </p:nvSpPr>
        <p:spPr bwMode="auto">
          <a:xfrm>
            <a:off x="10559823" y="6163226"/>
            <a:ext cx="1022352" cy="446447"/>
          </a:xfrm>
          <a:custGeom>
            <a:avLst/>
            <a:gdLst>
              <a:gd name="T0" fmla="*/ 32 w 511"/>
              <a:gd name="T1" fmla="*/ 39 h 221"/>
              <a:gd name="T2" fmla="*/ 106 w 511"/>
              <a:gd name="T3" fmla="*/ 0 h 221"/>
              <a:gd name="T4" fmla="*/ 188 w 511"/>
              <a:gd name="T5" fmla="*/ 44 h 221"/>
              <a:gd name="T6" fmla="*/ 139 w 511"/>
              <a:gd name="T7" fmla="*/ 208 h 221"/>
              <a:gd name="T8" fmla="*/ 161 w 511"/>
              <a:gd name="T9" fmla="*/ 194 h 221"/>
              <a:gd name="T10" fmla="*/ 2 w 511"/>
              <a:gd name="T11" fmla="*/ 101 h 221"/>
              <a:gd name="T12" fmla="*/ 91 w 511"/>
              <a:gd name="T13" fmla="*/ 70 h 221"/>
              <a:gd name="T14" fmla="*/ 123 w 511"/>
              <a:gd name="T15" fmla="*/ 108 h 221"/>
              <a:gd name="T16" fmla="*/ 208 w 511"/>
              <a:gd name="T17" fmla="*/ 70 h 221"/>
              <a:gd name="T18" fmla="*/ 73 w 511"/>
              <a:gd name="T19" fmla="*/ 70 h 221"/>
              <a:gd name="T20" fmla="*/ 53 w 511"/>
              <a:gd name="T21" fmla="*/ 96 h 221"/>
              <a:gd name="T22" fmla="*/ 54 w 511"/>
              <a:gd name="T23" fmla="*/ 70 h 221"/>
              <a:gd name="T24" fmla="*/ 144 w 511"/>
              <a:gd name="T25" fmla="*/ 70 h 221"/>
              <a:gd name="T26" fmla="*/ 175 w 511"/>
              <a:gd name="T27" fmla="*/ 70 h 221"/>
              <a:gd name="T28" fmla="*/ 267 w 511"/>
              <a:gd name="T29" fmla="*/ 206 h 221"/>
              <a:gd name="T30" fmla="*/ 267 w 511"/>
              <a:gd name="T31" fmla="*/ 193 h 221"/>
              <a:gd name="T32" fmla="*/ 259 w 511"/>
              <a:gd name="T33" fmla="*/ 199 h 221"/>
              <a:gd name="T34" fmla="*/ 416 w 511"/>
              <a:gd name="T35" fmla="*/ 92 h 221"/>
              <a:gd name="T36" fmla="*/ 402 w 511"/>
              <a:gd name="T37" fmla="*/ 86 h 221"/>
              <a:gd name="T38" fmla="*/ 402 w 511"/>
              <a:gd name="T39" fmla="*/ 123 h 221"/>
              <a:gd name="T40" fmla="*/ 397 w 511"/>
              <a:gd name="T41" fmla="*/ 184 h 221"/>
              <a:gd name="T42" fmla="*/ 373 w 511"/>
              <a:gd name="T43" fmla="*/ 152 h 221"/>
              <a:gd name="T44" fmla="*/ 511 w 511"/>
              <a:gd name="T45" fmla="*/ 124 h 221"/>
              <a:gd name="T46" fmla="*/ 511 w 511"/>
              <a:gd name="T47" fmla="*/ 111 h 221"/>
              <a:gd name="T48" fmla="*/ 503 w 511"/>
              <a:gd name="T49" fmla="*/ 117 h 221"/>
              <a:gd name="T50" fmla="*/ 487 w 511"/>
              <a:gd name="T51" fmla="*/ 105 h 221"/>
              <a:gd name="T52" fmla="*/ 450 w 511"/>
              <a:gd name="T53" fmla="*/ 98 h 221"/>
              <a:gd name="T54" fmla="*/ 443 w 511"/>
              <a:gd name="T55" fmla="*/ 87 h 221"/>
              <a:gd name="T56" fmla="*/ 366 w 511"/>
              <a:gd name="T57" fmla="*/ 169 h 221"/>
              <a:gd name="T58" fmla="*/ 365 w 511"/>
              <a:gd name="T59" fmla="*/ 205 h 221"/>
              <a:gd name="T60" fmla="*/ 343 w 511"/>
              <a:gd name="T61" fmla="*/ 203 h 221"/>
              <a:gd name="T62" fmla="*/ 343 w 511"/>
              <a:gd name="T63" fmla="*/ 156 h 221"/>
              <a:gd name="T64" fmla="*/ 318 w 511"/>
              <a:gd name="T65" fmla="*/ 133 h 221"/>
              <a:gd name="T66" fmla="*/ 294 w 511"/>
              <a:gd name="T67" fmla="*/ 133 h 221"/>
              <a:gd name="T68" fmla="*/ 332 w 511"/>
              <a:gd name="T69" fmla="*/ 98 h 221"/>
              <a:gd name="T70" fmla="*/ 271 w 511"/>
              <a:gd name="T71" fmla="*/ 103 h 221"/>
              <a:gd name="T72" fmla="*/ 249 w 511"/>
              <a:gd name="T73" fmla="*/ 94 h 221"/>
              <a:gd name="T74" fmla="*/ 286 w 511"/>
              <a:gd name="T75" fmla="*/ 132 h 221"/>
              <a:gd name="T76" fmla="*/ 261 w 511"/>
              <a:gd name="T77" fmla="*/ 119 h 221"/>
              <a:gd name="T78" fmla="*/ 311 w 511"/>
              <a:gd name="T79" fmla="*/ 215 h 221"/>
              <a:gd name="T80" fmla="*/ 272 w 511"/>
              <a:gd name="T81" fmla="*/ 203 h 221"/>
              <a:gd name="T82" fmla="*/ 280 w 511"/>
              <a:gd name="T83" fmla="*/ 184 h 221"/>
              <a:gd name="T84" fmla="*/ 309 w 511"/>
              <a:gd name="T85" fmla="*/ 203 h 221"/>
              <a:gd name="T86" fmla="*/ 296 w 511"/>
              <a:gd name="T87" fmla="*/ 201 h 221"/>
              <a:gd name="T88" fmla="*/ 318 w 511"/>
              <a:gd name="T89" fmla="*/ 215 h 221"/>
              <a:gd name="T90" fmla="*/ 208 w 511"/>
              <a:gd name="T91" fmla="*/ 215 h 221"/>
              <a:gd name="T92" fmla="*/ 174 w 511"/>
              <a:gd name="T93" fmla="*/ 153 h 221"/>
              <a:gd name="T94" fmla="*/ 342 w 511"/>
              <a:gd name="T95" fmla="*/ 130 h 221"/>
              <a:gd name="T96" fmla="*/ 370 w 511"/>
              <a:gd name="T97" fmla="*/ 90 h 221"/>
              <a:gd name="T98" fmla="*/ 374 w 511"/>
              <a:gd name="T99" fmla="*/ 98 h 221"/>
              <a:gd name="T100" fmla="*/ 354 w 511"/>
              <a:gd name="T101" fmla="*/ 122 h 221"/>
              <a:gd name="T102" fmla="*/ 342 w 511"/>
              <a:gd name="T103" fmla="*/ 130 h 221"/>
              <a:gd name="T104" fmla="*/ 352 w 511"/>
              <a:gd name="T105" fmla="*/ 103 h 221"/>
              <a:gd name="T106" fmla="*/ 351 w 511"/>
              <a:gd name="T107" fmla="*/ 13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1" h="221">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chemeClr val="tx2"/>
          </a:solidFill>
          <a:ln>
            <a:noFill/>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3921763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dt="0"/>
  <p:txStyles>
    <p:titleStyle>
      <a:lvl1pPr algn="l" defTabSz="457189" rtl="0" eaLnBrk="1" latinLnBrk="0" hangingPunct="1">
        <a:lnSpc>
          <a:spcPct val="85000"/>
        </a:lnSpc>
        <a:spcBef>
          <a:spcPct val="0"/>
        </a:spcBef>
        <a:buNone/>
        <a:defRPr lang="en-US" sz="3200" b="1" i="0" kern="1200" cap="none" dirty="0">
          <a:solidFill>
            <a:schemeClr val="tx2"/>
          </a:solidFill>
          <a:latin typeface="+mj-lt"/>
          <a:ea typeface="+mj-ea"/>
          <a:cs typeface="+mj-cs"/>
        </a:defRPr>
      </a:lvl1pPr>
    </p:titleStyle>
    <p:bodyStyle>
      <a:lvl1pPr marL="306910" indent="-306910" algn="l" defTabSz="457189" rtl="0" eaLnBrk="1" latinLnBrk="0" hangingPunct="1">
        <a:lnSpc>
          <a:spcPct val="100000"/>
        </a:lnSpc>
        <a:spcBef>
          <a:spcPts val="1067"/>
        </a:spcBef>
        <a:buClr>
          <a:schemeClr val="tx2"/>
        </a:buClr>
        <a:buFont typeface="Arial"/>
        <a:buChar char="•"/>
        <a:defRPr sz="2133" kern="1200">
          <a:solidFill>
            <a:schemeClr val="tx1"/>
          </a:solidFill>
          <a:latin typeface="+mn-lt"/>
          <a:ea typeface="+mn-ea"/>
          <a:cs typeface="+mn-cs"/>
        </a:defRPr>
      </a:lvl1pPr>
      <a:lvl2pPr marL="609585" indent="-309026" algn="l" defTabSz="457189" rtl="0" eaLnBrk="1" latinLnBrk="0" hangingPunct="1">
        <a:lnSpc>
          <a:spcPct val="100000"/>
        </a:lnSpc>
        <a:spcBef>
          <a:spcPts val="1067"/>
        </a:spcBef>
        <a:buClr>
          <a:schemeClr val="tx2"/>
        </a:buClr>
        <a:buFont typeface="Arial"/>
        <a:buChar char="–"/>
        <a:defRPr sz="1867" kern="1200">
          <a:solidFill>
            <a:schemeClr val="tx1"/>
          </a:solidFill>
          <a:latin typeface="+mn-lt"/>
          <a:ea typeface="+mn-ea"/>
          <a:cs typeface="+mn-cs"/>
        </a:defRPr>
      </a:lvl2pPr>
      <a:lvl3pPr marL="912261" indent="-304792" algn="l" defTabSz="457189" rtl="0" eaLnBrk="1" latinLnBrk="0" hangingPunct="1">
        <a:lnSpc>
          <a:spcPct val="100000"/>
        </a:lnSpc>
        <a:spcBef>
          <a:spcPts val="1067"/>
        </a:spcBef>
        <a:buClr>
          <a:schemeClr val="tx2"/>
        </a:buClr>
        <a:buFont typeface="Arial"/>
        <a:buChar char="•"/>
        <a:defRPr sz="1600" kern="1200">
          <a:solidFill>
            <a:schemeClr val="tx1"/>
          </a:solidFill>
          <a:latin typeface="+mn-lt"/>
          <a:ea typeface="+mn-ea"/>
          <a:cs typeface="+mn-cs"/>
        </a:defRPr>
      </a:lvl3pPr>
      <a:lvl4pPr marL="1219170" indent="-306910" algn="l" defTabSz="457189" rtl="0" eaLnBrk="1" latinLnBrk="0" hangingPunct="1">
        <a:lnSpc>
          <a:spcPct val="100000"/>
        </a:lnSpc>
        <a:spcBef>
          <a:spcPts val="1067"/>
        </a:spcBef>
        <a:buClr>
          <a:schemeClr val="tx2"/>
        </a:buClr>
        <a:buFont typeface="Arial"/>
        <a:buChar char="–"/>
        <a:defRPr sz="1600" kern="1200">
          <a:solidFill>
            <a:schemeClr val="tx1"/>
          </a:solidFill>
          <a:latin typeface="+mn-lt"/>
          <a:ea typeface="+mn-ea"/>
          <a:cs typeface="+mn-cs"/>
        </a:defRPr>
      </a:lvl4pPr>
      <a:lvl5pPr marL="1526079" indent="-306910" algn="l" defTabSz="457189" rtl="0" eaLnBrk="1" latinLnBrk="0" hangingPunct="1">
        <a:lnSpc>
          <a:spcPct val="100000"/>
        </a:lnSpc>
        <a:spcBef>
          <a:spcPts val="1067"/>
        </a:spcBef>
        <a:buClr>
          <a:schemeClr val="tx2"/>
        </a:buClr>
        <a:buFont typeface="Arial" panose="020B0604020202020204" pitchFamily="34" charset="0"/>
        <a:buChar char="•"/>
        <a:defRPr sz="16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72">
          <p15:clr>
            <a:srgbClr val="F26B43"/>
          </p15:clr>
        </p15:guide>
        <p15:guide id="2" pos="5472">
          <p15:clr>
            <a:srgbClr val="F26B43"/>
          </p15:clr>
        </p15:guide>
        <p15:guide id="3" orient="horz" pos="492">
          <p15:clr>
            <a:srgbClr val="F26B43"/>
          </p15:clr>
        </p15:guide>
        <p15:guide id="4" pos="288">
          <p15:clr>
            <a:srgbClr val="F26B43"/>
          </p15:clr>
        </p15:guide>
        <p15:guide id="5" orient="horz" pos="27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health.ny.gov/press/reports/docs/discharge_plan_brief.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chart" Target="../charts/chart1.xml"/><Relationship Id="rId7"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chart" Target="../charts/chart5.xml"/><Relationship Id="rId7"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microsoft.com/office/2007/relationships/hdphoto" Target="../media/hdphoto3.wdp"/><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851506" y="1641348"/>
            <a:ext cx="10101943" cy="1719445"/>
          </a:xfrm>
        </p:spPr>
        <p:txBody>
          <a:bodyPr/>
          <a:lstStyle/>
          <a:p>
            <a:pPr algn="ctr">
              <a:lnSpc>
                <a:spcPct val="115000"/>
              </a:lnSpc>
              <a:spcBef>
                <a:spcPts val="0"/>
              </a:spcBef>
              <a:buClr>
                <a:schemeClr val="lt2"/>
              </a:buClr>
              <a:buSzPts val="1100"/>
            </a:pPr>
            <a:r>
              <a:rPr lang="en-US" sz="3333" dirty="0"/>
              <a:t>Piloting a Novel Medical Student Virtual Discharge Counseling Process in the Time of COVID</a:t>
            </a:r>
          </a:p>
        </p:txBody>
      </p:sp>
      <p:sp>
        <p:nvSpPr>
          <p:cNvPr id="21" name="Subtitle 20"/>
          <p:cNvSpPr>
            <a:spLocks noGrp="1"/>
          </p:cNvSpPr>
          <p:nvPr>
            <p:ph type="subTitle" idx="1"/>
          </p:nvPr>
        </p:nvSpPr>
        <p:spPr>
          <a:xfrm>
            <a:off x="163685" y="3666837"/>
            <a:ext cx="12028315" cy="1729191"/>
          </a:xfrm>
        </p:spPr>
        <p:txBody>
          <a:bodyPr/>
          <a:lstStyle/>
          <a:p>
            <a:pPr lvl="0" algn="ctr">
              <a:lnSpc>
                <a:spcPct val="115000"/>
              </a:lnSpc>
              <a:buClr>
                <a:schemeClr val="lt2"/>
              </a:buClr>
              <a:buSzPts val="1100"/>
            </a:pPr>
            <a:r>
              <a:rPr lang="en-US" sz="1600" dirty="0"/>
              <a:t>Victoria </a:t>
            </a:r>
            <a:r>
              <a:rPr lang="en-US" sz="1600" dirty="0" err="1"/>
              <a:t>Terentiev</a:t>
            </a:r>
            <a:r>
              <a:rPr lang="en-US" sz="1600" dirty="0"/>
              <a:t>, MD; Amber </a:t>
            </a:r>
            <a:r>
              <a:rPr lang="en-US" sz="1600" dirty="0" err="1"/>
              <a:t>Ciardiello</a:t>
            </a:r>
            <a:r>
              <a:rPr lang="en-US" sz="1600" dirty="0"/>
              <a:t>, MD; Sana Maheshwari, MD; Chris </a:t>
            </a:r>
            <a:r>
              <a:rPr lang="en-US" sz="1600" dirty="0" err="1"/>
              <a:t>Kuhner</a:t>
            </a:r>
            <a:r>
              <a:rPr lang="en-US" sz="1600" dirty="0"/>
              <a:t>, MD(c); Joshua Ross, MD(c); Chris </a:t>
            </a:r>
            <a:r>
              <a:rPr lang="en-US" sz="1600" dirty="0" err="1"/>
              <a:t>Caspers</a:t>
            </a:r>
            <a:r>
              <a:rPr lang="en-US" sz="1600" dirty="0"/>
              <a:t>, MD; Viraj </a:t>
            </a:r>
            <a:r>
              <a:rPr lang="en-US" sz="1600" dirty="0" err="1"/>
              <a:t>Lakdawala</a:t>
            </a:r>
            <a:r>
              <a:rPr lang="en-US" sz="1600" dirty="0"/>
              <a:t>, MD; Silas W. Smith, MD; Audrey Bree </a:t>
            </a:r>
            <a:r>
              <a:rPr lang="en-US" sz="1600" dirty="0" err="1"/>
              <a:t>Tse</a:t>
            </a:r>
            <a:r>
              <a:rPr lang="en-US" sz="1600" dirty="0"/>
              <a:t>, MD; Janelle Tiu, BBA; Ian Wittman, MD; Linda Tewksbury, MD;         Stephen Stark, RN, Joanna Watterson, MD(c); </a:t>
            </a:r>
            <a:r>
              <a:rPr lang="en-US" sz="1600" dirty="0" err="1"/>
              <a:t>Harita</a:t>
            </a:r>
            <a:r>
              <a:rPr lang="en-US" sz="1600" dirty="0"/>
              <a:t> Reddy, MPH; Staci Mandola, RN; Kathy Peterson, RN; Nancy Conroy, MD</a:t>
            </a:r>
          </a:p>
          <a:p>
            <a:pPr>
              <a:spcBef>
                <a:spcPts val="0"/>
              </a:spcBef>
              <a:buClr>
                <a:schemeClr val="lt1"/>
              </a:buClr>
              <a:buSzPts val="4000"/>
            </a:pPr>
            <a:endParaRPr lang="en-US" sz="1600" dirty="0"/>
          </a:p>
          <a:p>
            <a:pPr>
              <a:spcBef>
                <a:spcPts val="0"/>
              </a:spcBef>
              <a:buClr>
                <a:schemeClr val="lt1"/>
              </a:buClr>
              <a:buSzPts val="4000"/>
            </a:pPr>
            <a:r>
              <a:rPr lang="en-US" sz="1600" dirty="0" err="1"/>
              <a:t>Victoria.terentiev@nyulangone.org</a:t>
            </a:r>
            <a:endParaRPr lang="en-US" sz="1600" dirty="0"/>
          </a:p>
          <a:p>
            <a:pPr algn="ctr"/>
            <a:endParaRPr lang="en-US" sz="1600" dirty="0"/>
          </a:p>
        </p:txBody>
      </p:sp>
      <p:pic>
        <p:nvPicPr>
          <p:cNvPr id="4" name="Picture Placeholder 3"/>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t="735" b="735"/>
          <a:stretch/>
        </p:blipFill>
        <p:spPr/>
      </p:pic>
      <p:sp>
        <p:nvSpPr>
          <p:cNvPr id="6" name="Text Placeholder 5"/>
          <p:cNvSpPr>
            <a:spLocks noGrp="1"/>
          </p:cNvSpPr>
          <p:nvPr>
            <p:ph type="body" sz="quarter" idx="11"/>
          </p:nvPr>
        </p:nvSpPr>
        <p:spPr>
          <a:xfrm>
            <a:off x="7425105" y="441841"/>
            <a:ext cx="4662119" cy="656462"/>
          </a:xfrm>
        </p:spPr>
        <p:txBody>
          <a:bodyPr/>
          <a:lstStyle/>
          <a:p>
            <a:pPr algn="l">
              <a:spcBef>
                <a:spcPts val="0"/>
              </a:spcBef>
            </a:pPr>
            <a:r>
              <a:rPr lang="en-US" dirty="0"/>
              <a:t>NYU Ronald O. Perelman </a:t>
            </a:r>
          </a:p>
          <a:p>
            <a:pPr algn="l">
              <a:spcBef>
                <a:spcPts val="0"/>
              </a:spcBef>
            </a:pPr>
            <a:r>
              <a:rPr lang="en-US" dirty="0"/>
              <a:t>Department of Emergency Medicine</a:t>
            </a:r>
          </a:p>
        </p:txBody>
      </p:sp>
    </p:spTree>
    <p:extLst>
      <p:ext uri="{BB962C8B-B14F-4D97-AF65-F5344CB8AC3E}">
        <p14:creationId xmlns:p14="http://schemas.microsoft.com/office/powerpoint/2010/main" val="3247265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1FE5816-D53A-8D4A-BE7B-7EB94FDAB8D7}"/>
              </a:ext>
            </a:extLst>
          </p:cNvPr>
          <p:cNvSpPr>
            <a:spLocks noGrp="1"/>
          </p:cNvSpPr>
          <p:nvPr>
            <p:ph type="sldNum" sz="quarter" idx="4"/>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7FEEEA1A-CB49-3744-AA40-B896987410F9}" type="slidenum">
              <a:rPr kumimoji="0" lang="en-US" sz="1067" b="0" i="0" u="none" strike="noStrike" kern="1200" cap="none" spc="0" normalizeH="0" baseline="0" noProof="0">
                <a:ln>
                  <a:noFill/>
                </a:ln>
                <a:solidFill>
                  <a:srgbClr val="53565A"/>
                </a:solidFill>
                <a:effectLst/>
                <a:uLnTx/>
                <a:uFillTx/>
                <a:latin typeface="Arial"/>
                <a:ea typeface="+mn-ea"/>
                <a:cs typeface="+mn-cs"/>
              </a:rPr>
              <a:pPr marL="0" marR="0" lvl="0" indent="0" algn="l" defTabSz="609585" rtl="0" eaLnBrk="1" fontAlgn="auto" latinLnBrk="0" hangingPunct="1">
                <a:lnSpc>
                  <a:spcPct val="100000"/>
                </a:lnSpc>
                <a:spcBef>
                  <a:spcPts val="0"/>
                </a:spcBef>
                <a:spcAft>
                  <a:spcPts val="0"/>
                </a:spcAft>
                <a:buClrTx/>
                <a:buSzTx/>
                <a:buFontTx/>
                <a:buNone/>
                <a:tabLst/>
                <a:defRPr/>
              </a:pPr>
              <a:t>10</a:t>
            </a:fld>
            <a:endParaRPr kumimoji="0" lang="en-US" sz="1067" b="0" i="0" u="none" strike="noStrike" kern="1200" cap="none" spc="0" normalizeH="0" baseline="0" noProof="0" dirty="0">
              <a:ln>
                <a:noFill/>
              </a:ln>
              <a:solidFill>
                <a:srgbClr val="53565A"/>
              </a:solidFill>
              <a:effectLst/>
              <a:uLnTx/>
              <a:uFillTx/>
              <a:latin typeface="Arial"/>
              <a:ea typeface="+mn-ea"/>
              <a:cs typeface="+mn-cs"/>
            </a:endParaRPr>
          </a:p>
        </p:txBody>
      </p:sp>
      <p:sp>
        <p:nvSpPr>
          <p:cNvPr id="4" name="Title 3">
            <a:extLst>
              <a:ext uri="{FF2B5EF4-FFF2-40B4-BE49-F238E27FC236}">
                <a16:creationId xmlns:a16="http://schemas.microsoft.com/office/drawing/2014/main" id="{D7EFC7D4-F6B6-934E-8954-E5D2ABABC850}"/>
              </a:ext>
            </a:extLst>
          </p:cNvPr>
          <p:cNvSpPr>
            <a:spLocks noGrp="1"/>
          </p:cNvSpPr>
          <p:nvPr>
            <p:ph type="title"/>
          </p:nvPr>
        </p:nvSpPr>
        <p:spPr>
          <a:xfrm>
            <a:off x="319313" y="603408"/>
            <a:ext cx="10972803" cy="418576"/>
          </a:xfrm>
        </p:spPr>
        <p:txBody>
          <a:bodyPr/>
          <a:lstStyle/>
          <a:p>
            <a:r>
              <a:rPr lang="en-US" dirty="0"/>
              <a:t>Conclusions </a:t>
            </a:r>
          </a:p>
        </p:txBody>
      </p:sp>
      <p:sp>
        <p:nvSpPr>
          <p:cNvPr id="6" name="Rectangle 5">
            <a:extLst>
              <a:ext uri="{FF2B5EF4-FFF2-40B4-BE49-F238E27FC236}">
                <a16:creationId xmlns:a16="http://schemas.microsoft.com/office/drawing/2014/main" id="{73BD622E-649D-3047-AB90-57D7E02C8A2A}"/>
              </a:ext>
            </a:extLst>
          </p:cNvPr>
          <p:cNvSpPr/>
          <p:nvPr/>
        </p:nvSpPr>
        <p:spPr>
          <a:xfrm>
            <a:off x="174173" y="1579920"/>
            <a:ext cx="11766247" cy="3786229"/>
          </a:xfrm>
          <a:prstGeom prst="rect">
            <a:avLst/>
          </a:prstGeom>
        </p:spPr>
        <p:txBody>
          <a:bodyPr wrap="square">
            <a:spAutoFit/>
          </a:bodyPr>
          <a:lstStyle/>
          <a:p>
            <a:pPr marL="380990" marR="0" lvl="0" indent="-38099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67" b="0" i="0" u="none" strike="noStrike" kern="1200" cap="none" spc="0" normalizeH="0" baseline="0" noProof="0" dirty="0">
                <a:ln>
                  <a:noFill/>
                </a:ln>
                <a:solidFill>
                  <a:srgbClr val="53565A"/>
                </a:solidFill>
                <a:effectLst/>
                <a:uLnTx/>
                <a:uFillTx/>
                <a:latin typeface="Arial"/>
                <a:ea typeface="Arial"/>
                <a:cs typeface="Arial"/>
                <a:sym typeface="Arial"/>
              </a:rPr>
              <a:t>Demonstration of a novel mechanism to improve clinical efficiency </a:t>
            </a:r>
            <a:r>
              <a:rPr kumimoji="0" lang="en-US" sz="2667" b="0" i="0" u="none" strike="noStrike" kern="1200" cap="none" spc="0" normalizeH="0" baseline="0" noProof="0" dirty="0">
                <a:ln>
                  <a:noFill/>
                </a:ln>
                <a:solidFill>
                  <a:srgbClr val="666666"/>
                </a:solidFill>
                <a:effectLst/>
                <a:uLnTx/>
                <a:uFillTx/>
                <a:latin typeface="Arial"/>
                <a:ea typeface="Arial"/>
                <a:cs typeface="Arial"/>
                <a:sym typeface="Arial"/>
              </a:rPr>
              <a:t>during the COVID-19 pandemic by </a:t>
            </a:r>
            <a:r>
              <a:rPr kumimoji="0" lang="en-US" sz="2667" b="0" i="1" u="sng" strike="noStrike" kern="1200" cap="none" spc="0" normalizeH="0" baseline="0" noProof="0" dirty="0">
                <a:ln>
                  <a:noFill/>
                </a:ln>
                <a:solidFill>
                  <a:srgbClr val="666666"/>
                </a:solidFill>
                <a:effectLst/>
                <a:uLnTx/>
                <a:uFillTx/>
                <a:latin typeface="Arial"/>
                <a:ea typeface="Arial"/>
                <a:cs typeface="Arial"/>
                <a:sym typeface="Arial"/>
              </a:rPr>
              <a:t>offloading discharge tasks remotely</a:t>
            </a:r>
            <a:r>
              <a:rPr kumimoji="0" lang="en-US" sz="2667" b="0" i="0" u="none" strike="noStrike" kern="1200" cap="none" spc="0" normalizeH="0" baseline="0" noProof="0" dirty="0">
                <a:ln>
                  <a:noFill/>
                </a:ln>
                <a:solidFill>
                  <a:srgbClr val="666666"/>
                </a:solidFill>
                <a:effectLst/>
                <a:uLnTx/>
                <a:uFillTx/>
                <a:latin typeface="Arial"/>
                <a:ea typeface="Arial"/>
                <a:cs typeface="Arial"/>
                <a:sym typeface="Arial"/>
              </a:rPr>
              <a:t>, utilizing medical students who were restricted from direct patient care. </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667" b="0" i="0" u="none" strike="noStrike" kern="1200" cap="none" spc="0" normalizeH="0" baseline="0" noProof="0" dirty="0">
              <a:ln>
                <a:noFill/>
              </a:ln>
              <a:solidFill>
                <a:srgbClr val="666666"/>
              </a:solidFill>
              <a:effectLst/>
              <a:uLnTx/>
              <a:uFillTx/>
              <a:latin typeface="Arial"/>
              <a:ea typeface="Arial"/>
              <a:cs typeface="Arial"/>
              <a:sym typeface="Arial"/>
            </a:endParaRPr>
          </a:p>
          <a:p>
            <a:pPr marL="380990" marR="0" lvl="0" indent="-38099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67" b="0" i="0" u="none" strike="noStrike" kern="1200" cap="none" spc="0" normalizeH="0" baseline="0" noProof="0" dirty="0">
                <a:ln>
                  <a:noFill/>
                </a:ln>
                <a:solidFill>
                  <a:srgbClr val="666666"/>
                </a:solidFill>
                <a:effectLst/>
                <a:uLnTx/>
                <a:uFillTx/>
                <a:latin typeface="Arial"/>
                <a:ea typeface="Arial"/>
                <a:cs typeface="Arial"/>
                <a:sym typeface="Arial"/>
              </a:rPr>
              <a:t>Offered a </a:t>
            </a:r>
            <a:r>
              <a:rPr kumimoji="0" lang="en-US" sz="2667" b="0" i="1" u="sng" strike="noStrike" kern="1200" cap="none" spc="0" normalizeH="0" baseline="0" noProof="0" dirty="0">
                <a:ln>
                  <a:noFill/>
                </a:ln>
                <a:solidFill>
                  <a:srgbClr val="666666"/>
                </a:solidFill>
                <a:effectLst/>
                <a:uLnTx/>
                <a:uFillTx/>
                <a:latin typeface="Arial"/>
                <a:ea typeface="Arial"/>
                <a:cs typeface="Arial"/>
                <a:sym typeface="Arial"/>
              </a:rPr>
              <a:t>safe clinical experience</a:t>
            </a:r>
            <a:r>
              <a:rPr kumimoji="0" lang="en-US" sz="2667" b="0" i="0" u="none" strike="noStrike" kern="1200" cap="none" spc="0" normalizeH="0" baseline="0" noProof="0" dirty="0">
                <a:ln>
                  <a:noFill/>
                </a:ln>
                <a:solidFill>
                  <a:srgbClr val="666666"/>
                </a:solidFill>
                <a:effectLst/>
                <a:uLnTx/>
                <a:uFillTx/>
                <a:latin typeface="Arial"/>
                <a:ea typeface="Arial"/>
                <a:cs typeface="Arial"/>
                <a:sym typeface="Arial"/>
              </a:rPr>
              <a:t> to medical students that were adversely affected by COVID-19 and served as an introduction to telemedicine.</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667" b="0" i="0" u="none" strike="noStrike" kern="1200" cap="none" spc="0" normalizeH="0" baseline="0" noProof="0" dirty="0">
              <a:ln>
                <a:noFill/>
              </a:ln>
              <a:solidFill>
                <a:srgbClr val="666666"/>
              </a:solidFill>
              <a:effectLst/>
              <a:uLnTx/>
              <a:uFillTx/>
              <a:latin typeface="Arial"/>
              <a:ea typeface="Arial"/>
              <a:cs typeface="Arial"/>
              <a:sym typeface="Arial"/>
            </a:endParaRPr>
          </a:p>
          <a:p>
            <a:pPr marL="380990" marR="0" lvl="0" indent="-38099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67" b="0" i="0" u="none" strike="noStrike" kern="1200" cap="none" spc="0" normalizeH="0" baseline="0" noProof="0" dirty="0">
                <a:ln>
                  <a:noFill/>
                </a:ln>
                <a:solidFill>
                  <a:srgbClr val="666666"/>
                </a:solidFill>
                <a:effectLst/>
                <a:uLnTx/>
                <a:uFillTx/>
                <a:latin typeface="Arial"/>
                <a:ea typeface="Arial"/>
                <a:cs typeface="Arial"/>
                <a:sym typeface="Arial"/>
              </a:rPr>
              <a:t>Demonstrates feasibility to train / deploy clinical novices for flexible utilization.</a:t>
            </a:r>
            <a:endParaRPr kumimoji="0" lang="en-US" sz="2667" b="0" i="0" u="none" strike="noStrike" kern="1200" cap="none" spc="0" normalizeH="0" baseline="0" noProof="0" dirty="0">
              <a:ln>
                <a:noFill/>
              </a:ln>
              <a:solidFill>
                <a:srgbClr val="53565A"/>
              </a:solidFill>
              <a:effectLst/>
              <a:uLnTx/>
              <a:uFillTx/>
              <a:latin typeface="Arial"/>
              <a:ea typeface="+mn-ea"/>
              <a:cs typeface="+mn-cs"/>
            </a:endParaRPr>
          </a:p>
        </p:txBody>
      </p:sp>
    </p:spTree>
    <p:extLst>
      <p:ext uri="{BB962C8B-B14F-4D97-AF65-F5344CB8AC3E}">
        <p14:creationId xmlns:p14="http://schemas.microsoft.com/office/powerpoint/2010/main" val="2317758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255" y="877091"/>
            <a:ext cx="10677067" cy="418576"/>
          </a:xfrm>
        </p:spPr>
        <p:txBody>
          <a:bodyPr/>
          <a:lstStyle/>
          <a:p>
            <a:r>
              <a:rPr lang="en-US" sz="4000" dirty="0"/>
              <a:t>Updates Since COVID Onset </a:t>
            </a:r>
          </a:p>
        </p:txBody>
      </p:sp>
      <p:sp>
        <p:nvSpPr>
          <p:cNvPr id="3" name="Content Placeholder 2"/>
          <p:cNvSpPr>
            <a:spLocks noGrp="1"/>
          </p:cNvSpPr>
          <p:nvPr>
            <p:ph sz="quarter" idx="13"/>
          </p:nvPr>
        </p:nvSpPr>
        <p:spPr>
          <a:xfrm>
            <a:off x="304998" y="1595495"/>
            <a:ext cx="11570913" cy="4681127"/>
          </a:xfrm>
        </p:spPr>
        <p:txBody>
          <a:bodyPr/>
          <a:lstStyle/>
          <a:p>
            <a:pPr marL="0" indent="-2116">
              <a:buNone/>
            </a:pPr>
            <a:endParaRPr lang="en-US" sz="2667" dirty="0">
              <a:solidFill>
                <a:srgbClr val="666666"/>
              </a:solidFill>
              <a:ea typeface="Arial"/>
              <a:cs typeface="Arial"/>
              <a:sym typeface="Arial"/>
            </a:endParaRPr>
          </a:p>
          <a:p>
            <a:pPr marL="378875" indent="-380990"/>
            <a:r>
              <a:rPr lang="en-US" sz="2667" dirty="0">
                <a:solidFill>
                  <a:srgbClr val="666666"/>
                </a:solidFill>
                <a:ea typeface="Arial"/>
                <a:cs typeface="Arial"/>
                <a:sym typeface="Arial"/>
              </a:rPr>
              <a:t>Expanded and implemented across three additional ED sites.</a:t>
            </a:r>
          </a:p>
          <a:p>
            <a:pPr marL="378875" indent="-380990"/>
            <a:r>
              <a:rPr lang="en-US" sz="2667" dirty="0">
                <a:solidFill>
                  <a:srgbClr val="666666"/>
                </a:solidFill>
                <a:ea typeface="Arial"/>
                <a:cs typeface="Arial"/>
                <a:sym typeface="Arial"/>
              </a:rPr>
              <a:t>Added 10 additional counseling diagnoses.</a:t>
            </a:r>
          </a:p>
          <a:p>
            <a:pPr marL="378875" indent="-380990"/>
            <a:r>
              <a:rPr lang="en-US" sz="2667" dirty="0">
                <a:solidFill>
                  <a:srgbClr val="666666"/>
                </a:solidFill>
                <a:ea typeface="Arial"/>
                <a:cs typeface="Arial"/>
                <a:sym typeface="Arial"/>
              </a:rPr>
              <a:t>40 medical student participants and over 120 patients counseled.</a:t>
            </a:r>
          </a:p>
          <a:p>
            <a:pPr marL="378875" indent="-380990"/>
            <a:r>
              <a:rPr lang="en-US" sz="2667" dirty="0">
                <a:solidFill>
                  <a:srgbClr val="666666"/>
                </a:solidFill>
                <a:ea typeface="Arial"/>
                <a:cs typeface="Arial"/>
                <a:sym typeface="Arial"/>
              </a:rPr>
              <a:t>Incorporated into the ED medical student elective rotations.</a:t>
            </a:r>
          </a:p>
          <a:p>
            <a:pPr marL="378875" indent="-380990"/>
            <a:r>
              <a:rPr lang="en-US" sz="2667" dirty="0">
                <a:solidFill>
                  <a:srgbClr val="666666"/>
                </a:solidFill>
                <a:ea typeface="Arial"/>
                <a:cs typeface="Arial"/>
                <a:sym typeface="Arial"/>
              </a:rPr>
              <a:t>On-going as part of the Emergency Medicine medical student and nursing student curriculum.</a:t>
            </a:r>
          </a:p>
          <a:p>
            <a:pPr marL="0" indent="-2116">
              <a:buNone/>
            </a:pPr>
            <a:endParaRPr lang="en-US" sz="2667" dirty="0"/>
          </a:p>
        </p:txBody>
      </p:sp>
      <p:sp>
        <p:nvSpPr>
          <p:cNvPr id="5" name="Slide Number Placeholder 4"/>
          <p:cNvSpPr>
            <a:spLocks noGrp="1"/>
          </p:cNvSpPr>
          <p:nvPr>
            <p:ph type="sldNum" sz="quarter" idx="4"/>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7FEEEA1A-CB49-3744-AA40-B896987410F9}" type="slidenum">
              <a:rPr kumimoji="0" lang="en-US" sz="1067" b="0" i="0" u="none" strike="noStrike" kern="1200" cap="none" spc="0" normalizeH="0" baseline="0" noProof="0">
                <a:ln>
                  <a:noFill/>
                </a:ln>
                <a:solidFill>
                  <a:srgbClr val="53565A"/>
                </a:solidFill>
                <a:effectLst/>
                <a:uLnTx/>
                <a:uFillTx/>
                <a:latin typeface="Arial"/>
                <a:ea typeface="+mn-ea"/>
                <a:cs typeface="+mn-cs"/>
              </a:rPr>
              <a:pPr marL="0" marR="0" lvl="0" indent="0" algn="l" defTabSz="609585" rtl="0" eaLnBrk="1" fontAlgn="auto" latinLnBrk="0" hangingPunct="1">
                <a:lnSpc>
                  <a:spcPct val="100000"/>
                </a:lnSpc>
                <a:spcBef>
                  <a:spcPts val="0"/>
                </a:spcBef>
                <a:spcAft>
                  <a:spcPts val="0"/>
                </a:spcAft>
                <a:buClrTx/>
                <a:buSzTx/>
                <a:buFontTx/>
                <a:buNone/>
                <a:tabLst/>
                <a:defRPr/>
              </a:pPr>
              <a:t>11</a:t>
            </a:fld>
            <a:endParaRPr kumimoji="0" lang="en-US" sz="1067" b="0" i="0" u="none" strike="noStrike" kern="1200" cap="none" spc="0" normalizeH="0" baseline="0" noProof="0" dirty="0">
              <a:ln>
                <a:noFill/>
              </a:ln>
              <a:solidFill>
                <a:srgbClr val="53565A"/>
              </a:solidFill>
              <a:effectLst/>
              <a:uLnTx/>
              <a:uFillTx/>
              <a:latin typeface="Arial"/>
              <a:ea typeface="+mn-ea"/>
              <a:cs typeface="+mn-cs"/>
            </a:endParaRPr>
          </a:p>
        </p:txBody>
      </p:sp>
    </p:spTree>
    <p:extLst>
      <p:ext uri="{BB962C8B-B14F-4D97-AF65-F5344CB8AC3E}">
        <p14:creationId xmlns:p14="http://schemas.microsoft.com/office/powerpoint/2010/main" val="1617377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66063-8C79-B349-963E-2A2E55AA582D}"/>
              </a:ext>
            </a:extLst>
          </p:cNvPr>
          <p:cNvSpPr>
            <a:spLocks noGrp="1"/>
          </p:cNvSpPr>
          <p:nvPr>
            <p:ph type="title"/>
          </p:nvPr>
        </p:nvSpPr>
        <p:spPr>
          <a:xfrm>
            <a:off x="609597" y="710312"/>
            <a:ext cx="10972803" cy="418576"/>
          </a:xfrm>
        </p:spPr>
        <p:txBody>
          <a:bodyPr/>
          <a:lstStyle/>
          <a:p>
            <a:r>
              <a:rPr lang="en-US" dirty="0"/>
              <a:t>References </a:t>
            </a:r>
          </a:p>
        </p:txBody>
      </p:sp>
      <p:sp>
        <p:nvSpPr>
          <p:cNvPr id="3" name="Content Placeholder 2">
            <a:extLst>
              <a:ext uri="{FF2B5EF4-FFF2-40B4-BE49-F238E27FC236}">
                <a16:creationId xmlns:a16="http://schemas.microsoft.com/office/drawing/2014/main" id="{0A2799A3-10AA-AB47-98C2-DFA48EFD9591}"/>
              </a:ext>
            </a:extLst>
          </p:cNvPr>
          <p:cNvSpPr>
            <a:spLocks noGrp="1"/>
          </p:cNvSpPr>
          <p:nvPr>
            <p:ph sz="quarter" idx="13"/>
          </p:nvPr>
        </p:nvSpPr>
        <p:spPr/>
        <p:txBody>
          <a:bodyPr/>
          <a:lstStyle/>
          <a:p>
            <a:pPr lvl="1" indent="-609585">
              <a:buSzPts val="2400"/>
            </a:pPr>
            <a:r>
              <a:rPr lang="en-US" sz="2133" dirty="0">
                <a:solidFill>
                  <a:srgbClr val="666666"/>
                </a:solidFill>
              </a:rPr>
              <a:t>1. New York State Department of Health. Improving </a:t>
            </a:r>
            <a:r>
              <a:rPr lang="en-US" sz="2133" dirty="0">
                <a:solidFill>
                  <a:srgbClr val="666666"/>
                </a:solidFill>
                <a:ea typeface="Arial"/>
                <a:cs typeface="Arial"/>
                <a:sym typeface="Arial"/>
              </a:rPr>
              <a:t>the discharge planning process in New York State. January 2016. Available at: </a:t>
            </a:r>
            <a:r>
              <a:rPr lang="en-US" sz="2133" u="sng" dirty="0">
                <a:solidFill>
                  <a:srgbClr val="666666"/>
                </a:solidFill>
                <a:ea typeface="Arial"/>
                <a:cs typeface="Arial"/>
                <a:sym typeface="Arial"/>
                <a:hlinkClick r:id="rId2">
                  <a:extLst>
                    <a:ext uri="{A12FA001-AC4F-418D-AE19-62706E023703}">
                      <ahyp:hlinkClr xmlns:ahyp="http://schemas.microsoft.com/office/drawing/2018/hyperlinkcolor" val="tx"/>
                    </a:ext>
                  </a:extLst>
                </a:hlinkClick>
              </a:rPr>
              <a:t>https://www.health.ny.gov/press/reports/docs/discharge_plan_brief.pdf</a:t>
            </a:r>
            <a:endParaRPr lang="en-US" sz="2133" dirty="0">
              <a:solidFill>
                <a:srgbClr val="666666"/>
              </a:solidFill>
              <a:ea typeface="Arial"/>
              <a:cs typeface="Arial"/>
              <a:sym typeface="Arial"/>
            </a:endParaRPr>
          </a:p>
          <a:p>
            <a:pPr lvl="1" indent="-609585">
              <a:buSzPts val="2400"/>
            </a:pPr>
            <a:r>
              <a:rPr lang="en-US" sz="2133" dirty="0">
                <a:solidFill>
                  <a:srgbClr val="666666"/>
                </a:solidFill>
                <a:ea typeface="Arial"/>
                <a:cs typeface="Arial"/>
                <a:sym typeface="Arial"/>
              </a:rPr>
              <a:t>2. Samuels-</a:t>
            </a:r>
            <a:r>
              <a:rPr lang="en-US" sz="2133" dirty="0" err="1">
                <a:solidFill>
                  <a:srgbClr val="666666"/>
                </a:solidFill>
                <a:ea typeface="Arial"/>
                <a:cs typeface="Arial"/>
                <a:sym typeface="Arial"/>
              </a:rPr>
              <a:t>Kalow</a:t>
            </a:r>
            <a:r>
              <a:rPr lang="en-US" sz="2133" dirty="0">
                <a:solidFill>
                  <a:srgbClr val="666666"/>
                </a:solidFill>
                <a:ea typeface="Arial"/>
                <a:cs typeface="Arial"/>
                <a:sym typeface="Arial"/>
              </a:rPr>
              <a:t> M et al. Unmet Needs at the Time of Emergency Department Discharge. </a:t>
            </a:r>
            <a:r>
              <a:rPr lang="en-US" sz="2133" dirty="0" err="1">
                <a:solidFill>
                  <a:srgbClr val="666666"/>
                </a:solidFill>
                <a:ea typeface="Arial"/>
                <a:cs typeface="Arial"/>
                <a:sym typeface="Arial"/>
              </a:rPr>
              <a:t>Acad</a:t>
            </a:r>
            <a:r>
              <a:rPr lang="en-US" sz="2133" dirty="0">
                <a:solidFill>
                  <a:srgbClr val="666666"/>
                </a:solidFill>
                <a:ea typeface="Arial"/>
                <a:cs typeface="Arial"/>
                <a:sym typeface="Arial"/>
              </a:rPr>
              <a:t> </a:t>
            </a:r>
            <a:r>
              <a:rPr lang="en-US" sz="2133" dirty="0" err="1">
                <a:solidFill>
                  <a:srgbClr val="666666"/>
                </a:solidFill>
                <a:ea typeface="Arial"/>
                <a:cs typeface="Arial"/>
                <a:sym typeface="Arial"/>
              </a:rPr>
              <a:t>Emerg</a:t>
            </a:r>
            <a:r>
              <a:rPr lang="en-US" sz="2133" dirty="0">
                <a:solidFill>
                  <a:srgbClr val="666666"/>
                </a:solidFill>
                <a:ea typeface="Arial"/>
                <a:cs typeface="Arial"/>
                <a:sym typeface="Arial"/>
              </a:rPr>
              <a:t> Med. 2016;23(3):279-87.</a:t>
            </a:r>
          </a:p>
          <a:p>
            <a:pPr lvl="1" indent="-609585">
              <a:buSzPts val="2400"/>
            </a:pPr>
            <a:r>
              <a:rPr lang="en-US" sz="2133" dirty="0">
                <a:solidFill>
                  <a:srgbClr val="666666"/>
                </a:solidFill>
                <a:ea typeface="Arial"/>
                <a:cs typeface="Arial"/>
                <a:sym typeface="Arial"/>
              </a:rPr>
              <a:t>3. </a:t>
            </a:r>
            <a:r>
              <a:rPr lang="en-US" sz="2133" dirty="0" err="1">
                <a:solidFill>
                  <a:srgbClr val="666666"/>
                </a:solidFill>
                <a:ea typeface="Arial"/>
                <a:cs typeface="Arial"/>
                <a:sym typeface="Arial"/>
              </a:rPr>
              <a:t>Schenhals</a:t>
            </a:r>
            <a:r>
              <a:rPr lang="en-US" sz="2133" dirty="0">
                <a:solidFill>
                  <a:srgbClr val="666666"/>
                </a:solidFill>
                <a:ea typeface="Arial"/>
                <a:cs typeface="Arial"/>
                <a:sym typeface="Arial"/>
              </a:rPr>
              <a:t> E et al. Barriers to Compliance With Emergency Department Discharge Instructions: Lessons Learned From Patients' Perspectives. Intern </a:t>
            </a:r>
            <a:r>
              <a:rPr lang="en-US" sz="2133" dirty="0" err="1">
                <a:solidFill>
                  <a:srgbClr val="666666"/>
                </a:solidFill>
                <a:ea typeface="Arial"/>
                <a:cs typeface="Arial"/>
                <a:sym typeface="Arial"/>
              </a:rPr>
              <a:t>Emerg</a:t>
            </a:r>
            <a:r>
              <a:rPr lang="en-US" sz="2133" dirty="0">
                <a:solidFill>
                  <a:srgbClr val="666666"/>
                </a:solidFill>
                <a:ea typeface="Arial"/>
                <a:cs typeface="Arial"/>
                <a:sym typeface="Arial"/>
              </a:rPr>
              <a:t> Med. 2019;14(1):133-138. </a:t>
            </a:r>
          </a:p>
          <a:p>
            <a:endParaRPr lang="en-US" dirty="0"/>
          </a:p>
        </p:txBody>
      </p:sp>
      <p:sp>
        <p:nvSpPr>
          <p:cNvPr id="5" name="Slide Number Placeholder 4">
            <a:extLst>
              <a:ext uri="{FF2B5EF4-FFF2-40B4-BE49-F238E27FC236}">
                <a16:creationId xmlns:a16="http://schemas.microsoft.com/office/drawing/2014/main" id="{670BA902-038C-9349-830B-501E5B2B99A7}"/>
              </a:ext>
            </a:extLst>
          </p:cNvPr>
          <p:cNvSpPr>
            <a:spLocks noGrp="1"/>
          </p:cNvSpPr>
          <p:nvPr>
            <p:ph type="sldNum" sz="quarter" idx="4"/>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7FEEEA1A-CB49-3744-AA40-B896987410F9}" type="slidenum">
              <a:rPr kumimoji="0" lang="en-US" sz="1067" b="0" i="0" u="none" strike="noStrike" kern="1200" cap="none" spc="0" normalizeH="0" baseline="0" noProof="0">
                <a:ln>
                  <a:noFill/>
                </a:ln>
                <a:solidFill>
                  <a:srgbClr val="53565A"/>
                </a:solidFill>
                <a:effectLst/>
                <a:uLnTx/>
                <a:uFillTx/>
                <a:latin typeface="Arial"/>
                <a:ea typeface="+mn-ea"/>
                <a:cs typeface="+mn-cs"/>
              </a:rPr>
              <a:pPr marL="0" marR="0" lvl="0" indent="0" algn="l" defTabSz="609585" rtl="0" eaLnBrk="1" fontAlgn="auto" latinLnBrk="0" hangingPunct="1">
                <a:lnSpc>
                  <a:spcPct val="100000"/>
                </a:lnSpc>
                <a:spcBef>
                  <a:spcPts val="0"/>
                </a:spcBef>
                <a:spcAft>
                  <a:spcPts val="0"/>
                </a:spcAft>
                <a:buClrTx/>
                <a:buSzTx/>
                <a:buFontTx/>
                <a:buNone/>
                <a:tabLst/>
                <a:defRPr/>
              </a:pPr>
              <a:t>12</a:t>
            </a:fld>
            <a:endParaRPr kumimoji="0" lang="en-US" sz="1067" b="0" i="0" u="none" strike="noStrike" kern="1200" cap="none" spc="0" normalizeH="0" baseline="0" noProof="0" dirty="0">
              <a:ln>
                <a:noFill/>
              </a:ln>
              <a:solidFill>
                <a:srgbClr val="53565A"/>
              </a:solidFill>
              <a:effectLst/>
              <a:uLnTx/>
              <a:uFillTx/>
              <a:latin typeface="Arial"/>
              <a:ea typeface="+mn-ea"/>
              <a:cs typeface="+mn-cs"/>
            </a:endParaRPr>
          </a:p>
        </p:txBody>
      </p:sp>
    </p:spTree>
    <p:extLst>
      <p:ext uri="{BB962C8B-B14F-4D97-AF65-F5344CB8AC3E}">
        <p14:creationId xmlns:p14="http://schemas.microsoft.com/office/powerpoint/2010/main" val="1930578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3"/>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t="59" b="59"/>
          <a:stretch/>
        </p:blipFill>
        <p:spPr/>
      </p:pic>
      <p:sp>
        <p:nvSpPr>
          <p:cNvPr id="2" name="Rectangle 1">
            <a:extLst>
              <a:ext uri="{FF2B5EF4-FFF2-40B4-BE49-F238E27FC236}">
                <a16:creationId xmlns:a16="http://schemas.microsoft.com/office/drawing/2014/main" id="{40757CB0-5AD2-AA48-9EFA-F5EF940C74B1}"/>
              </a:ext>
            </a:extLst>
          </p:cNvPr>
          <p:cNvSpPr/>
          <p:nvPr/>
        </p:nvSpPr>
        <p:spPr>
          <a:xfrm>
            <a:off x="889135" y="6242447"/>
            <a:ext cx="6096000" cy="584775"/>
          </a:xfrm>
          <a:prstGeom prst="rect">
            <a:avLst/>
          </a:prstGeom>
        </p:spPr>
        <p:txBody>
          <a:bodyPr>
            <a:spAutoFit/>
          </a:bodyPr>
          <a:lstStyle/>
          <a:p>
            <a:pPr marL="0" marR="0" lvl="0" indent="0" algn="l" defTabSz="609585" rtl="0" eaLnBrk="1" fontAlgn="auto" latinLnBrk="0" hangingPunct="1">
              <a:lnSpc>
                <a:spcPct val="100000"/>
              </a:lnSpc>
              <a:spcBef>
                <a:spcPts val="0"/>
              </a:spcBef>
              <a:spcAft>
                <a:spcPts val="0"/>
              </a:spcAft>
              <a:buClr>
                <a:srgbClr val="FFFFFF"/>
              </a:buClr>
              <a:buSzPts val="4000"/>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Victoria </a:t>
            </a:r>
            <a:r>
              <a:rPr kumimoji="0" lang="en-US" sz="1600" b="0" i="0" u="none" strike="noStrike" kern="1200" cap="none" spc="0" normalizeH="0" baseline="0" noProof="0" dirty="0" err="1">
                <a:ln>
                  <a:noFill/>
                </a:ln>
                <a:solidFill>
                  <a:srgbClr val="FFFFFF"/>
                </a:solidFill>
                <a:effectLst/>
                <a:uLnTx/>
                <a:uFillTx/>
                <a:latin typeface="Arial"/>
                <a:ea typeface="+mn-ea"/>
                <a:cs typeface="+mn-cs"/>
              </a:rPr>
              <a:t>Terentiev</a:t>
            </a:r>
            <a:r>
              <a:rPr kumimoji="0" lang="en-US" sz="1600" b="0" i="0" u="none" strike="noStrike" kern="1200" cap="none" spc="0" normalizeH="0" baseline="0" noProof="0" dirty="0">
                <a:ln>
                  <a:noFill/>
                </a:ln>
                <a:solidFill>
                  <a:srgbClr val="FFFFFF"/>
                </a:solidFill>
                <a:effectLst/>
                <a:uLnTx/>
                <a:uFillTx/>
                <a:latin typeface="Arial"/>
                <a:ea typeface="+mn-ea"/>
                <a:cs typeface="+mn-cs"/>
              </a:rPr>
              <a:t>, MD: </a:t>
            </a:r>
          </a:p>
          <a:p>
            <a:pPr marL="0" marR="0" lvl="0" indent="0" algn="l" defTabSz="609585" rtl="0" eaLnBrk="1" fontAlgn="auto" latinLnBrk="0" hangingPunct="1">
              <a:lnSpc>
                <a:spcPct val="100000"/>
              </a:lnSpc>
              <a:spcBef>
                <a:spcPts val="0"/>
              </a:spcBef>
              <a:spcAft>
                <a:spcPts val="0"/>
              </a:spcAft>
              <a:buClr>
                <a:srgbClr val="FFFFFF"/>
              </a:buClr>
              <a:buSzPts val="4000"/>
              <a:buFontTx/>
              <a:buNone/>
              <a:tabLst/>
              <a:defRPr/>
            </a:pPr>
            <a:r>
              <a:rPr kumimoji="0" lang="en-US" sz="1600" b="0" i="0" u="none" strike="noStrike" kern="1200" cap="none" spc="0" normalizeH="0" baseline="0" noProof="0" dirty="0" err="1">
                <a:ln>
                  <a:noFill/>
                </a:ln>
                <a:solidFill>
                  <a:srgbClr val="FFFFFF"/>
                </a:solidFill>
                <a:effectLst/>
                <a:uLnTx/>
                <a:uFillTx/>
                <a:latin typeface="Arial"/>
                <a:ea typeface="+mn-ea"/>
                <a:cs typeface="+mn-cs"/>
              </a:rPr>
              <a:t>Victoria.terentiev@nyulangone.org</a:t>
            </a: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930690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2D0B7F-BFBB-4C4A-8DC3-65AADD9CBA58}"/>
              </a:ext>
            </a:extLst>
          </p:cNvPr>
          <p:cNvPicPr>
            <a:picLocks noChangeAspect="1"/>
          </p:cNvPicPr>
          <p:nvPr/>
        </p:nvPicPr>
        <p:blipFill>
          <a:blip r:embed="rId3"/>
          <a:stretch>
            <a:fillRect/>
          </a:stretch>
        </p:blipFill>
        <p:spPr>
          <a:xfrm>
            <a:off x="743431" y="1"/>
            <a:ext cx="10430932" cy="5328356"/>
          </a:xfrm>
          <a:prstGeom prst="rect">
            <a:avLst/>
          </a:prstGeom>
        </p:spPr>
      </p:pic>
      <p:sp>
        <p:nvSpPr>
          <p:cNvPr id="5" name="Rectangle 4">
            <a:extLst>
              <a:ext uri="{FF2B5EF4-FFF2-40B4-BE49-F238E27FC236}">
                <a16:creationId xmlns:a16="http://schemas.microsoft.com/office/drawing/2014/main" id="{DDCA1439-3E88-DD42-B794-1AE1F9F1E5E5}"/>
              </a:ext>
            </a:extLst>
          </p:cNvPr>
          <p:cNvSpPr/>
          <p:nvPr/>
        </p:nvSpPr>
        <p:spPr>
          <a:xfrm>
            <a:off x="1199293" y="5862009"/>
            <a:ext cx="3301211" cy="810543"/>
          </a:xfrm>
          <a:prstGeom prst="rect">
            <a:avLst/>
          </a:prstGeom>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4667" b="1" i="0" u="none" strike="noStrike" kern="1200" cap="none" spc="0" normalizeH="0" baseline="0" noProof="0" dirty="0">
                <a:ln>
                  <a:noFill/>
                </a:ln>
                <a:solidFill>
                  <a:srgbClr val="FFFFFF"/>
                </a:solidFill>
                <a:effectLst/>
                <a:uLnTx/>
                <a:uFillTx/>
                <a:latin typeface="Arial"/>
                <a:ea typeface="+mn-ea"/>
                <a:cs typeface="+mn-cs"/>
              </a:rPr>
              <a:t>COVID-19</a:t>
            </a:r>
          </a:p>
        </p:txBody>
      </p:sp>
    </p:spTree>
    <p:extLst>
      <p:ext uri="{BB962C8B-B14F-4D97-AF65-F5344CB8AC3E}">
        <p14:creationId xmlns:p14="http://schemas.microsoft.com/office/powerpoint/2010/main" val="2907906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720355"/>
            <a:ext cx="10972803" cy="418576"/>
          </a:xfrm>
        </p:spPr>
        <p:txBody>
          <a:bodyPr/>
          <a:lstStyle/>
          <a:p>
            <a:r>
              <a:rPr lang="en-US" sz="3733" dirty="0"/>
              <a:t>Objectives:</a:t>
            </a:r>
          </a:p>
        </p:txBody>
      </p:sp>
      <p:sp>
        <p:nvSpPr>
          <p:cNvPr id="5" name="Content Placeholder 4"/>
          <p:cNvSpPr>
            <a:spLocks noGrp="1"/>
          </p:cNvSpPr>
          <p:nvPr>
            <p:ph sz="quarter" idx="13"/>
          </p:nvPr>
        </p:nvSpPr>
        <p:spPr>
          <a:xfrm>
            <a:off x="0" y="1296610"/>
            <a:ext cx="11950096" cy="4909249"/>
          </a:xfrm>
        </p:spPr>
        <p:txBody>
          <a:bodyPr/>
          <a:lstStyle/>
          <a:p>
            <a:pPr lvl="2"/>
            <a:r>
              <a:rPr lang="en-US" sz="2400" dirty="0">
                <a:solidFill>
                  <a:schemeClr val="dk1"/>
                </a:solidFill>
                <a:ea typeface="Arial"/>
                <a:cs typeface="Arial"/>
                <a:sym typeface="Arial"/>
              </a:rPr>
              <a:t>Improve </a:t>
            </a:r>
            <a:r>
              <a:rPr lang="en-US" sz="2400" dirty="0">
                <a:solidFill>
                  <a:srgbClr val="666666"/>
                </a:solidFill>
                <a:ea typeface="Arial"/>
                <a:cs typeface="Arial"/>
                <a:sym typeface="Arial"/>
              </a:rPr>
              <a:t>patient satisfaction and to augment patient education via dedicated discharge counseling.</a:t>
            </a:r>
          </a:p>
          <a:p>
            <a:pPr lvl="2"/>
            <a:endParaRPr lang="en-US" sz="2400" dirty="0">
              <a:solidFill>
                <a:srgbClr val="666666"/>
              </a:solidFill>
              <a:ea typeface="Arial"/>
              <a:cs typeface="Arial"/>
              <a:sym typeface="Arial"/>
            </a:endParaRPr>
          </a:p>
          <a:p>
            <a:pPr lvl="2"/>
            <a:r>
              <a:rPr lang="en-US" sz="2400" dirty="0">
                <a:solidFill>
                  <a:srgbClr val="666666"/>
                </a:solidFill>
                <a:ea typeface="Arial"/>
                <a:cs typeface="Arial"/>
                <a:sym typeface="Arial"/>
              </a:rPr>
              <a:t>Reduce provider tasks to allow clinical staff to focus on high acuity patients during a pandemic.</a:t>
            </a:r>
          </a:p>
          <a:p>
            <a:pPr marL="607469" lvl="2" indent="0">
              <a:buNone/>
            </a:pPr>
            <a:endParaRPr lang="en-US" sz="2400" dirty="0">
              <a:solidFill>
                <a:srgbClr val="666666"/>
              </a:solidFill>
              <a:ea typeface="Arial"/>
              <a:cs typeface="Arial"/>
              <a:sym typeface="Arial"/>
            </a:endParaRPr>
          </a:p>
          <a:p>
            <a:pPr lvl="2"/>
            <a:r>
              <a:rPr lang="en-US" sz="2400" dirty="0"/>
              <a:t>Decrease COVID related patient bounce-backs via increased counseling time.</a:t>
            </a:r>
          </a:p>
          <a:p>
            <a:pPr marL="607469" lvl="2" indent="0">
              <a:buNone/>
            </a:pPr>
            <a:r>
              <a:rPr lang="en-US" sz="2400" dirty="0"/>
              <a:t> </a:t>
            </a:r>
            <a:endParaRPr lang="en-US" sz="2400" dirty="0">
              <a:solidFill>
                <a:srgbClr val="666666"/>
              </a:solidFill>
              <a:ea typeface="Arial"/>
              <a:cs typeface="Arial"/>
              <a:sym typeface="Arial"/>
            </a:endParaRPr>
          </a:p>
          <a:p>
            <a:pPr lvl="2"/>
            <a:r>
              <a:rPr lang="en-US" sz="2400" dirty="0">
                <a:solidFill>
                  <a:srgbClr val="666666"/>
                </a:solidFill>
                <a:ea typeface="Arial"/>
                <a:cs typeface="Arial"/>
                <a:sym typeface="Arial"/>
              </a:rPr>
              <a:t>To improve medical student professional core competencies: interpersonal and communication skills, patient care, and medical knowledge; to provide a clinical experience; and to introduce students to telemedicine.</a:t>
            </a:r>
          </a:p>
          <a:p>
            <a:pPr marL="607469" lvl="2" indent="0">
              <a:buNone/>
            </a:pPr>
            <a:endParaRPr lang="en-US" sz="2400" dirty="0"/>
          </a:p>
        </p:txBody>
      </p:sp>
      <p:sp>
        <p:nvSpPr>
          <p:cNvPr id="3" name="Slide Number Placeholder 2"/>
          <p:cNvSpPr>
            <a:spLocks noGrp="1"/>
          </p:cNvSpPr>
          <p:nvPr>
            <p:ph type="sldNum" sz="quarter" idx="4"/>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7FEEEA1A-CB49-3744-AA40-B896987410F9}" type="slidenum">
              <a:rPr kumimoji="0" lang="en-US" sz="1067" b="0" i="0" u="none" strike="noStrike" kern="1200" cap="none" spc="0" normalizeH="0" baseline="0" noProof="0">
                <a:ln>
                  <a:noFill/>
                </a:ln>
                <a:solidFill>
                  <a:srgbClr val="53565A"/>
                </a:solidFill>
                <a:effectLst/>
                <a:uLnTx/>
                <a:uFillTx/>
                <a:latin typeface="Arial"/>
                <a:ea typeface="+mn-ea"/>
                <a:cs typeface="+mn-cs"/>
              </a:rPr>
              <a:pPr marL="0" marR="0" lvl="0" indent="0" algn="l" defTabSz="609585" rtl="0" eaLnBrk="1" fontAlgn="auto" latinLnBrk="0" hangingPunct="1">
                <a:lnSpc>
                  <a:spcPct val="100000"/>
                </a:lnSpc>
                <a:spcBef>
                  <a:spcPts val="0"/>
                </a:spcBef>
                <a:spcAft>
                  <a:spcPts val="0"/>
                </a:spcAft>
                <a:buClrTx/>
                <a:buSzTx/>
                <a:buFontTx/>
                <a:buNone/>
                <a:tabLst/>
                <a:defRPr/>
              </a:pPr>
              <a:t>3</a:t>
            </a:fld>
            <a:endParaRPr kumimoji="0" lang="en-US" sz="1067" b="0" i="0" u="none" strike="noStrike" kern="1200" cap="none" spc="0" normalizeH="0" baseline="0" noProof="0" dirty="0">
              <a:ln>
                <a:noFill/>
              </a:ln>
              <a:solidFill>
                <a:srgbClr val="53565A"/>
              </a:solidFill>
              <a:effectLst/>
              <a:uLnTx/>
              <a:uFillTx/>
              <a:latin typeface="Arial"/>
              <a:ea typeface="+mn-ea"/>
              <a:cs typeface="+mn-cs"/>
            </a:endParaRPr>
          </a:p>
        </p:txBody>
      </p:sp>
    </p:spTree>
    <p:extLst>
      <p:ext uri="{BB962C8B-B14F-4D97-AF65-F5344CB8AC3E}">
        <p14:creationId xmlns:p14="http://schemas.microsoft.com/office/powerpoint/2010/main" val="769405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half" idx="15"/>
          </p:nvPr>
        </p:nvPicPr>
        <p:blipFill>
          <a:blip r:embed="rId3"/>
          <a:stretch>
            <a:fillRect/>
          </a:stretch>
        </p:blipFill>
        <p:spPr>
          <a:xfrm>
            <a:off x="8960607" y="3826"/>
            <a:ext cx="3231395" cy="6858812"/>
          </a:xfrm>
          <a:prstGeom prst="rect">
            <a:avLst/>
          </a:prstGeom>
        </p:spPr>
      </p:pic>
      <p:sp>
        <p:nvSpPr>
          <p:cNvPr id="5" name="Slide Number Placeholder 4"/>
          <p:cNvSpPr>
            <a:spLocks noGrp="1"/>
          </p:cNvSpPr>
          <p:nvPr>
            <p:ph type="sldNum" sz="quarter" idx="4"/>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7FEEEA1A-CB49-3744-AA40-B896987410F9}" type="slidenum">
              <a:rPr kumimoji="0" lang="en-US" sz="1067" b="0" i="0" u="none" strike="noStrike" kern="1200" cap="none" spc="0" normalizeH="0" baseline="0" noProof="0">
                <a:ln>
                  <a:noFill/>
                </a:ln>
                <a:solidFill>
                  <a:srgbClr val="53565A"/>
                </a:solidFill>
                <a:effectLst/>
                <a:uLnTx/>
                <a:uFillTx/>
                <a:latin typeface="Arial"/>
                <a:ea typeface="+mn-ea"/>
                <a:cs typeface="+mn-cs"/>
              </a:rPr>
              <a:pPr marL="0" marR="0" lvl="0" indent="0" algn="l" defTabSz="609585" rtl="0" eaLnBrk="1" fontAlgn="auto" latinLnBrk="0" hangingPunct="1">
                <a:lnSpc>
                  <a:spcPct val="100000"/>
                </a:lnSpc>
                <a:spcBef>
                  <a:spcPts val="0"/>
                </a:spcBef>
                <a:spcAft>
                  <a:spcPts val="0"/>
                </a:spcAft>
                <a:buClrTx/>
                <a:buSzTx/>
                <a:buFontTx/>
                <a:buNone/>
                <a:tabLst/>
                <a:defRPr/>
              </a:pPr>
              <a:t>4</a:t>
            </a:fld>
            <a:endParaRPr kumimoji="0" lang="en-US" sz="1067" b="0" i="0" u="none" strike="noStrike" kern="1200" cap="none" spc="0" normalizeH="0" baseline="0" noProof="0" dirty="0">
              <a:ln>
                <a:noFill/>
              </a:ln>
              <a:solidFill>
                <a:srgbClr val="53565A"/>
              </a:solidFill>
              <a:effectLst/>
              <a:uLnTx/>
              <a:uFillTx/>
              <a:latin typeface="Arial"/>
              <a:ea typeface="+mn-ea"/>
              <a:cs typeface="+mn-cs"/>
            </a:endParaRPr>
          </a:p>
        </p:txBody>
      </p:sp>
      <p:sp>
        <p:nvSpPr>
          <p:cNvPr id="3" name="Content Placeholder 2"/>
          <p:cNvSpPr>
            <a:spLocks noGrp="1"/>
          </p:cNvSpPr>
          <p:nvPr>
            <p:ph sz="quarter" idx="4294967295"/>
          </p:nvPr>
        </p:nvSpPr>
        <p:spPr>
          <a:xfrm>
            <a:off x="0" y="1139082"/>
            <a:ext cx="8760781" cy="5482767"/>
          </a:xfrm>
        </p:spPr>
        <p:txBody>
          <a:bodyPr/>
          <a:lstStyle/>
          <a:p>
            <a:pPr lvl="1">
              <a:buFont typeface="Arial" panose="020B0604020202020204" pitchFamily="34" charset="0"/>
              <a:buChar char="•"/>
            </a:pPr>
            <a:r>
              <a:rPr lang="en-US" sz="2400" dirty="0">
                <a:solidFill>
                  <a:schemeClr val="dk1"/>
                </a:solidFill>
                <a:ea typeface="Arial"/>
                <a:cs typeface="Arial"/>
                <a:sym typeface="Arial"/>
              </a:rPr>
              <a:t>All students were trained with a standardized protocol and provided with a thorough and prepared discharge script.</a:t>
            </a:r>
          </a:p>
          <a:p>
            <a:pPr lvl="1">
              <a:buFont typeface="Arial" panose="020B0604020202020204" pitchFamily="34" charset="0"/>
              <a:buChar char="•"/>
            </a:pPr>
            <a:r>
              <a:rPr lang="en-US" sz="2400" dirty="0">
                <a:solidFill>
                  <a:schemeClr val="dk1"/>
                </a:solidFill>
                <a:ea typeface="Arial"/>
                <a:cs typeface="Arial"/>
                <a:sym typeface="Arial"/>
              </a:rPr>
              <a:t>Medical students were notified by nurses via secure chat once patients were ready to </a:t>
            </a:r>
            <a:r>
              <a:rPr lang="en-US" sz="2400" dirty="0">
                <a:solidFill>
                  <a:srgbClr val="53565A"/>
                </a:solidFill>
                <a:ea typeface="Arial"/>
                <a:cs typeface="Arial"/>
                <a:sym typeface="Arial"/>
              </a:rPr>
              <a:t>receive</a:t>
            </a:r>
            <a:r>
              <a:rPr lang="en-US" sz="2400" dirty="0">
                <a:solidFill>
                  <a:schemeClr val="dk1"/>
                </a:solidFill>
                <a:ea typeface="Arial"/>
                <a:cs typeface="Arial"/>
                <a:sym typeface="Arial"/>
              </a:rPr>
              <a:t> discharge instructions</a:t>
            </a:r>
            <a:r>
              <a:rPr lang="en-US" sz="2400" dirty="0">
                <a:sym typeface="Arial"/>
              </a:rPr>
              <a:t>.</a:t>
            </a:r>
            <a:endParaRPr lang="en-US" sz="2400" dirty="0"/>
          </a:p>
          <a:p>
            <a:pPr lvl="1">
              <a:buFont typeface="Arial" panose="020B0604020202020204" pitchFamily="34" charset="0"/>
              <a:buChar char="•"/>
            </a:pPr>
            <a:r>
              <a:rPr lang="en-US" sz="2400" dirty="0"/>
              <a:t>Medical student reviewed patient chart and discharge.</a:t>
            </a:r>
          </a:p>
          <a:p>
            <a:pPr lvl="1">
              <a:buFont typeface="Arial" panose="020B0604020202020204" pitchFamily="34" charset="0"/>
              <a:buChar char="•"/>
            </a:pPr>
            <a:r>
              <a:rPr lang="en-US" sz="2400" dirty="0">
                <a:solidFill>
                  <a:srgbClr val="53565A"/>
                </a:solidFill>
                <a:ea typeface="Arial"/>
                <a:cs typeface="Arial"/>
                <a:sym typeface="Arial"/>
              </a:rPr>
              <a:t>Counseling provided via secure (HIPPA-compliant) video conference, in the patient’s preferred language utilizing designated </a:t>
            </a:r>
            <a:r>
              <a:rPr lang="en-US" sz="2400" dirty="0" err="1">
                <a:solidFill>
                  <a:srgbClr val="53565A"/>
                </a:solidFill>
                <a:ea typeface="Arial"/>
                <a:cs typeface="Arial"/>
                <a:sym typeface="Arial"/>
              </a:rPr>
              <a:t>iPads</a:t>
            </a:r>
            <a:r>
              <a:rPr lang="en-US" sz="2400" dirty="0">
                <a:solidFill>
                  <a:srgbClr val="53565A"/>
                </a:solidFill>
                <a:ea typeface="Arial"/>
                <a:cs typeface="Arial"/>
                <a:sym typeface="Arial"/>
              </a:rPr>
              <a:t>.</a:t>
            </a:r>
            <a:endParaRPr lang="en-US" sz="2400" dirty="0"/>
          </a:p>
          <a:p>
            <a:pPr lvl="1">
              <a:buFont typeface="Arial" panose="020B0604020202020204" pitchFamily="34" charset="0"/>
              <a:buChar char="•"/>
            </a:pPr>
            <a:r>
              <a:rPr lang="en-US" sz="2400" dirty="0"/>
              <a:t>Student Epic chat to patient care team upon counseling completion.</a:t>
            </a:r>
          </a:p>
          <a:p>
            <a:pPr lvl="1">
              <a:buFont typeface="Arial" panose="020B0604020202020204" pitchFamily="34" charset="0"/>
              <a:buChar char="•"/>
            </a:pPr>
            <a:r>
              <a:rPr lang="en-US" sz="2400" dirty="0">
                <a:solidFill>
                  <a:srgbClr val="53565A"/>
                </a:solidFill>
                <a:ea typeface="Arial"/>
                <a:cs typeface="Arial"/>
                <a:sym typeface="Arial"/>
              </a:rPr>
              <a:t>Discharge counseling documented in the EHR. </a:t>
            </a:r>
          </a:p>
          <a:p>
            <a:pPr lvl="1">
              <a:buFont typeface="Arial" panose="020B0604020202020204" pitchFamily="34" charset="0"/>
              <a:buChar char="•"/>
            </a:pPr>
            <a:r>
              <a:rPr lang="en-US" sz="2400" dirty="0">
                <a:solidFill>
                  <a:srgbClr val="53565A"/>
                </a:solidFill>
                <a:ea typeface="Arial"/>
                <a:cs typeface="Arial"/>
                <a:sym typeface="Arial"/>
              </a:rPr>
              <a:t>Patient demographics, counseling duration and language were recorded.</a:t>
            </a:r>
            <a:endParaRPr lang="en-US" sz="2400" dirty="0"/>
          </a:p>
        </p:txBody>
      </p:sp>
      <p:sp>
        <p:nvSpPr>
          <p:cNvPr id="2" name="TextBox 1">
            <a:extLst>
              <a:ext uri="{FF2B5EF4-FFF2-40B4-BE49-F238E27FC236}">
                <a16:creationId xmlns:a16="http://schemas.microsoft.com/office/drawing/2014/main" id="{7E017447-BC06-3843-938A-C4F4FA993BE6}"/>
              </a:ext>
            </a:extLst>
          </p:cNvPr>
          <p:cNvSpPr txBox="1"/>
          <p:nvPr/>
        </p:nvSpPr>
        <p:spPr>
          <a:xfrm>
            <a:off x="209950" y="480207"/>
            <a:ext cx="6208889" cy="58477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580F8B"/>
                </a:solidFill>
                <a:effectLst/>
                <a:uLnTx/>
                <a:uFillTx/>
                <a:latin typeface="Arial" panose="020B0604020202020204" pitchFamily="34" charset="0"/>
                <a:ea typeface="+mn-ea"/>
                <a:cs typeface="Arial" panose="020B0604020202020204" pitchFamily="34" charset="0"/>
              </a:rPr>
              <a:t>Protocol:</a:t>
            </a:r>
          </a:p>
        </p:txBody>
      </p:sp>
    </p:spTree>
    <p:extLst>
      <p:ext uri="{BB962C8B-B14F-4D97-AF65-F5344CB8AC3E}">
        <p14:creationId xmlns:p14="http://schemas.microsoft.com/office/powerpoint/2010/main" val="487510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COVID-19 Discharge Instructions and FAQ’s</a:t>
            </a:r>
          </a:p>
        </p:txBody>
      </p:sp>
      <p:sp>
        <p:nvSpPr>
          <p:cNvPr id="3" name="Content Placeholder 2"/>
          <p:cNvSpPr>
            <a:spLocks noGrp="1"/>
          </p:cNvSpPr>
          <p:nvPr>
            <p:ph sz="quarter" idx="13"/>
          </p:nvPr>
        </p:nvSpPr>
        <p:spPr>
          <a:xfrm>
            <a:off x="609600" y="1709160"/>
            <a:ext cx="10972801" cy="4546361"/>
          </a:xfrm>
        </p:spPr>
        <p:txBody>
          <a:bodyPr/>
          <a:lstStyle/>
          <a:p>
            <a:r>
              <a:rPr lang="en-US" sz="1867" b="1" dirty="0"/>
              <a:t>Introduction</a:t>
            </a:r>
            <a:r>
              <a:rPr lang="en-US" sz="1867" b="1" i="1" dirty="0"/>
              <a:t>:</a:t>
            </a:r>
            <a:endParaRPr lang="en-US" sz="1867" dirty="0"/>
          </a:p>
          <a:p>
            <a:pPr marL="300559" lvl="1" indent="0">
              <a:spcBef>
                <a:spcPts val="0"/>
              </a:spcBef>
              <a:buNone/>
            </a:pPr>
            <a:r>
              <a:rPr lang="en-US" sz="1600" dirty="0"/>
              <a:t>Hello, My name is ________ - I am a medical student and will be counseling you today on your discharge. I will answer and all your questions and provide you with important information. </a:t>
            </a:r>
          </a:p>
          <a:p>
            <a:pPr marL="300559" lvl="1" indent="0">
              <a:spcBef>
                <a:spcPts val="0"/>
              </a:spcBef>
              <a:buNone/>
            </a:pPr>
            <a:endParaRPr lang="en-US" sz="1600" dirty="0"/>
          </a:p>
          <a:p>
            <a:pPr marL="300559" lvl="1" indent="0">
              <a:spcBef>
                <a:spcPts val="0"/>
              </a:spcBef>
              <a:buNone/>
            </a:pPr>
            <a:r>
              <a:rPr lang="en-US" sz="1600" dirty="0">
                <a:solidFill>
                  <a:srgbClr val="0070C0"/>
                </a:solidFill>
              </a:rPr>
              <a:t>Suspected COVID</a:t>
            </a:r>
            <a:r>
              <a:rPr lang="en-US" sz="1600" dirty="0"/>
              <a:t>: Based on all of your symptoms, you very likely have Coronavirus</a:t>
            </a:r>
          </a:p>
          <a:p>
            <a:pPr marL="300559" lvl="1" indent="0">
              <a:spcBef>
                <a:spcPts val="0"/>
              </a:spcBef>
              <a:buNone/>
            </a:pPr>
            <a:r>
              <a:rPr lang="en-US" sz="1600" dirty="0"/>
              <a:t>	</a:t>
            </a:r>
            <a:r>
              <a:rPr lang="en-US" sz="1600" b="1" dirty="0"/>
              <a:t>vs</a:t>
            </a:r>
            <a:endParaRPr lang="en-US" sz="1600" dirty="0"/>
          </a:p>
          <a:p>
            <a:pPr marL="300559" lvl="1" indent="0">
              <a:spcBef>
                <a:spcPts val="0"/>
              </a:spcBef>
              <a:buNone/>
            </a:pPr>
            <a:r>
              <a:rPr lang="en-US" sz="1600" dirty="0">
                <a:solidFill>
                  <a:srgbClr val="0070C0"/>
                </a:solidFill>
              </a:rPr>
              <a:t>Confirmed COVID</a:t>
            </a:r>
            <a:r>
              <a:rPr lang="en-US" sz="1600" dirty="0"/>
              <a:t>: You are being discharged with Coronavirus (which was confirmed on testing)</a:t>
            </a:r>
          </a:p>
          <a:p>
            <a:pPr marL="300559" lvl="1" indent="0">
              <a:spcBef>
                <a:spcPts val="0"/>
              </a:spcBef>
              <a:buNone/>
            </a:pPr>
            <a:endParaRPr lang="en-US" sz="1600" b="1" dirty="0"/>
          </a:p>
          <a:p>
            <a:r>
              <a:rPr lang="en-US" sz="1867" b="1" dirty="0"/>
              <a:t>Counseling</a:t>
            </a:r>
            <a:r>
              <a:rPr lang="en-US" sz="1867" b="1" i="1" dirty="0"/>
              <a:t>:</a:t>
            </a:r>
            <a:r>
              <a:rPr lang="en-US" sz="1867" b="1" dirty="0"/>
              <a:t> The patient MUST be counseled on below points</a:t>
            </a:r>
            <a:endParaRPr lang="en-US" sz="1867" dirty="0"/>
          </a:p>
          <a:p>
            <a:pPr lvl="1">
              <a:spcBef>
                <a:spcPts val="0"/>
              </a:spcBef>
            </a:pPr>
            <a:r>
              <a:rPr lang="en-US" sz="1467" dirty="0"/>
              <a:t>What is Coronavirus / COVID-19?</a:t>
            </a:r>
          </a:p>
          <a:p>
            <a:pPr lvl="1">
              <a:spcBef>
                <a:spcPts val="0"/>
              </a:spcBef>
            </a:pPr>
            <a:r>
              <a:rPr lang="en-US" sz="1467" dirty="0"/>
              <a:t>What are symptoms of COVID-19 infection?</a:t>
            </a:r>
          </a:p>
          <a:p>
            <a:pPr lvl="1">
              <a:spcBef>
                <a:spcPts val="0"/>
              </a:spcBef>
            </a:pPr>
            <a:r>
              <a:rPr lang="en-US" sz="1467" dirty="0"/>
              <a:t>What can I take for my symptoms?</a:t>
            </a:r>
          </a:p>
          <a:p>
            <a:pPr lvl="1">
              <a:spcBef>
                <a:spcPts val="0"/>
              </a:spcBef>
            </a:pPr>
            <a:r>
              <a:rPr lang="en-US" sz="1467" dirty="0"/>
              <a:t>What should I do if I have COVID-19 or have been exposed to someone who tested positive? </a:t>
            </a:r>
          </a:p>
          <a:p>
            <a:pPr lvl="1">
              <a:spcBef>
                <a:spcPts val="0"/>
              </a:spcBef>
            </a:pPr>
            <a:r>
              <a:rPr lang="en-US" sz="1467" dirty="0"/>
              <a:t>Need for self-quarantine and When can I stop?</a:t>
            </a:r>
          </a:p>
          <a:p>
            <a:pPr lvl="1">
              <a:spcBef>
                <a:spcPts val="0"/>
              </a:spcBef>
            </a:pPr>
            <a:r>
              <a:rPr lang="en-US" sz="1467" dirty="0"/>
              <a:t>How is COVID-19 treated?</a:t>
            </a:r>
          </a:p>
          <a:p>
            <a:pPr lvl="1">
              <a:spcBef>
                <a:spcPts val="0"/>
              </a:spcBef>
            </a:pPr>
            <a:r>
              <a:rPr lang="en-US" sz="1467" dirty="0"/>
              <a:t>Precautions to return to Emergency Room?</a:t>
            </a:r>
          </a:p>
          <a:p>
            <a:pPr lvl="1">
              <a:spcBef>
                <a:spcPts val="0"/>
              </a:spcBef>
            </a:pPr>
            <a:r>
              <a:rPr lang="en-US" sz="1467" dirty="0"/>
              <a:t>What can I do to better protect myself and my family?</a:t>
            </a:r>
          </a:p>
          <a:p>
            <a:endParaRPr lang="en-US" dirty="0"/>
          </a:p>
          <a:p>
            <a:endParaRPr lang="en-US" dirty="0"/>
          </a:p>
          <a:p>
            <a:endParaRPr lang="en-US" dirty="0"/>
          </a:p>
        </p:txBody>
      </p:sp>
      <p:sp>
        <p:nvSpPr>
          <p:cNvPr id="5" name="Slide Number Placeholder 4"/>
          <p:cNvSpPr>
            <a:spLocks noGrp="1"/>
          </p:cNvSpPr>
          <p:nvPr>
            <p:ph type="sldNum" sz="quarter" idx="4"/>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7FEEEA1A-CB49-3744-AA40-B896987410F9}" type="slidenum">
              <a:rPr kumimoji="0" lang="en-US" sz="1067" b="0" i="0" u="none" strike="noStrike" kern="1200" cap="none" spc="0" normalizeH="0" baseline="0" noProof="0">
                <a:ln>
                  <a:noFill/>
                </a:ln>
                <a:solidFill>
                  <a:srgbClr val="53565A"/>
                </a:solidFill>
                <a:effectLst/>
                <a:uLnTx/>
                <a:uFillTx/>
                <a:latin typeface="Arial"/>
                <a:ea typeface="+mn-ea"/>
                <a:cs typeface="+mn-cs"/>
              </a:rPr>
              <a:pPr marL="0" marR="0" lvl="0" indent="0" algn="l" defTabSz="609585" rtl="0" eaLnBrk="1" fontAlgn="auto" latinLnBrk="0" hangingPunct="1">
                <a:lnSpc>
                  <a:spcPct val="100000"/>
                </a:lnSpc>
                <a:spcBef>
                  <a:spcPts val="0"/>
                </a:spcBef>
                <a:spcAft>
                  <a:spcPts val="0"/>
                </a:spcAft>
                <a:buClrTx/>
                <a:buSzTx/>
                <a:buFontTx/>
                <a:buNone/>
                <a:tabLst/>
                <a:defRPr/>
              </a:pPr>
              <a:t>5</a:t>
            </a:fld>
            <a:endParaRPr kumimoji="0" lang="en-US" sz="1067" b="0" i="0" u="none" strike="noStrike" kern="1200" cap="none" spc="0" normalizeH="0" baseline="0" noProof="0" dirty="0">
              <a:ln>
                <a:noFill/>
              </a:ln>
              <a:solidFill>
                <a:srgbClr val="53565A"/>
              </a:solidFill>
              <a:effectLst/>
              <a:uLnTx/>
              <a:uFillTx/>
              <a:latin typeface="Arial"/>
              <a:ea typeface="+mn-ea"/>
              <a:cs typeface="+mn-cs"/>
            </a:endParaRPr>
          </a:p>
        </p:txBody>
      </p:sp>
    </p:spTree>
    <p:extLst>
      <p:ext uri="{BB962C8B-B14F-4D97-AF65-F5344CB8AC3E}">
        <p14:creationId xmlns:p14="http://schemas.microsoft.com/office/powerpoint/2010/main" val="2470510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ED7E567B-70F4-744D-B8D4-735662645214}" type="slidenum">
              <a:rPr kumimoji="0" lang="en-US" sz="1067" b="0" i="0" u="none" strike="noStrike" kern="1200" cap="none" spc="0" normalizeH="0" baseline="0" noProof="0">
                <a:ln>
                  <a:noFill/>
                </a:ln>
                <a:solidFill>
                  <a:srgbClr val="53565A"/>
                </a:solidFill>
                <a:effectLst/>
                <a:uLnTx/>
                <a:uFillTx/>
                <a:latin typeface="Arial"/>
                <a:ea typeface="+mn-ea"/>
                <a:cs typeface="+mn-cs"/>
              </a:rPr>
              <a:pPr marL="0" marR="0" lvl="0" indent="0" algn="l" defTabSz="609585" rtl="0" eaLnBrk="1" fontAlgn="auto" latinLnBrk="0" hangingPunct="1">
                <a:lnSpc>
                  <a:spcPct val="100000"/>
                </a:lnSpc>
                <a:spcBef>
                  <a:spcPts val="0"/>
                </a:spcBef>
                <a:spcAft>
                  <a:spcPts val="0"/>
                </a:spcAft>
                <a:buClrTx/>
                <a:buSzTx/>
                <a:buFontTx/>
                <a:buNone/>
                <a:tabLst/>
                <a:defRPr/>
              </a:pPr>
              <a:t>6</a:t>
            </a:fld>
            <a:endParaRPr kumimoji="0" lang="en-US" sz="1067" b="0" i="0" u="none" strike="noStrike" kern="1200" cap="none" spc="0" normalizeH="0" baseline="0" noProof="0" dirty="0">
              <a:ln>
                <a:noFill/>
              </a:ln>
              <a:solidFill>
                <a:srgbClr val="53565A"/>
              </a:solidFill>
              <a:effectLst/>
              <a:uLnTx/>
              <a:uFillTx/>
              <a:latin typeface="Arial"/>
              <a:ea typeface="+mn-ea"/>
              <a:cs typeface="+mn-cs"/>
            </a:endParaRPr>
          </a:p>
        </p:txBody>
      </p:sp>
      <p:sp>
        <p:nvSpPr>
          <p:cNvPr id="2" name="Title 1"/>
          <p:cNvSpPr>
            <a:spLocks noGrp="1"/>
          </p:cNvSpPr>
          <p:nvPr>
            <p:ph type="title"/>
          </p:nvPr>
        </p:nvSpPr>
        <p:spPr>
          <a:xfrm>
            <a:off x="248355" y="584055"/>
            <a:ext cx="10972803" cy="418576"/>
          </a:xfrm>
        </p:spPr>
        <p:txBody>
          <a:bodyPr/>
          <a:lstStyle/>
          <a:p>
            <a:r>
              <a:rPr lang="en-US" sz="3733" dirty="0"/>
              <a:t>Results </a:t>
            </a:r>
          </a:p>
        </p:txBody>
      </p:sp>
      <p:graphicFrame>
        <p:nvGraphicFramePr>
          <p:cNvPr id="7" name="Chart 6">
            <a:extLst>
              <a:ext uri="{FF2B5EF4-FFF2-40B4-BE49-F238E27FC236}">
                <a16:creationId xmlns:a16="http://schemas.microsoft.com/office/drawing/2014/main" id="{94EF3761-FCBC-2443-9488-EFEBDDC3CF54}"/>
              </a:ext>
            </a:extLst>
          </p:cNvPr>
          <p:cNvGraphicFramePr>
            <a:graphicFrameLocks/>
          </p:cNvGraphicFramePr>
          <p:nvPr/>
        </p:nvGraphicFramePr>
        <p:xfrm>
          <a:off x="22288700" y="11464971"/>
          <a:ext cx="8775500" cy="62284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77ECA9CB-A9E5-2746-9474-A6DD6DEA8D7D}"/>
              </a:ext>
            </a:extLst>
          </p:cNvPr>
          <p:cNvGraphicFramePr>
            <a:graphicFrameLocks/>
          </p:cNvGraphicFramePr>
          <p:nvPr/>
        </p:nvGraphicFramePr>
        <p:xfrm>
          <a:off x="22491900" y="11668171"/>
          <a:ext cx="8775500" cy="62284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D890AC78-AD98-494A-A6F0-2D0489EDCD8E}"/>
              </a:ext>
            </a:extLst>
          </p:cNvPr>
          <p:cNvGraphicFramePr>
            <a:graphicFrameLocks/>
          </p:cNvGraphicFramePr>
          <p:nvPr/>
        </p:nvGraphicFramePr>
        <p:xfrm>
          <a:off x="22695100" y="11871371"/>
          <a:ext cx="8775500" cy="622846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a:extLst>
              <a:ext uri="{FF2B5EF4-FFF2-40B4-BE49-F238E27FC236}">
                <a16:creationId xmlns:a16="http://schemas.microsoft.com/office/drawing/2014/main" id="{0429C5F7-F7B8-D840-A26B-970AB965E641}"/>
              </a:ext>
            </a:extLst>
          </p:cNvPr>
          <p:cNvGraphicFramePr>
            <a:graphicFrameLocks/>
          </p:cNvGraphicFramePr>
          <p:nvPr/>
        </p:nvGraphicFramePr>
        <p:xfrm>
          <a:off x="22898300" y="12074571"/>
          <a:ext cx="8775500" cy="6228469"/>
        </p:xfrm>
        <a:graphic>
          <a:graphicData uri="http://schemas.openxmlformats.org/drawingml/2006/chart">
            <c:chart xmlns:c="http://schemas.openxmlformats.org/drawingml/2006/chart" xmlns:r="http://schemas.openxmlformats.org/officeDocument/2006/relationships" r:id="rId6"/>
          </a:graphicData>
        </a:graphic>
      </p:graphicFrame>
      <p:pic>
        <p:nvPicPr>
          <p:cNvPr id="12" name="Picture 11">
            <a:extLst>
              <a:ext uri="{FF2B5EF4-FFF2-40B4-BE49-F238E27FC236}">
                <a16:creationId xmlns:a16="http://schemas.microsoft.com/office/drawing/2014/main" id="{557350D6-23A0-9242-B458-BA3989B8F6B0}"/>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50000"/>
                    </a14:imgEffect>
                  </a14:imgLayer>
                </a14:imgProps>
              </a:ext>
            </a:extLst>
          </a:blip>
          <a:srcRect l="43175" t="45994" r="6824" b="21539"/>
          <a:stretch/>
        </p:blipFill>
        <p:spPr>
          <a:xfrm>
            <a:off x="406401" y="1586895"/>
            <a:ext cx="11176001" cy="4547811"/>
          </a:xfrm>
          <a:prstGeom prst="rect">
            <a:avLst/>
          </a:prstGeom>
        </p:spPr>
      </p:pic>
    </p:spTree>
    <p:extLst>
      <p:ext uri="{BB962C8B-B14F-4D97-AF65-F5344CB8AC3E}">
        <p14:creationId xmlns:p14="http://schemas.microsoft.com/office/powerpoint/2010/main" val="810823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464450-B3BB-3845-A435-95762361B2F2}"/>
              </a:ext>
            </a:extLst>
          </p:cNvPr>
          <p:cNvSpPr>
            <a:spLocks noGrp="1"/>
          </p:cNvSpPr>
          <p:nvPr>
            <p:ph type="sldNum" sz="quarter" idx="4"/>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7FEEEA1A-CB49-3744-AA40-B896987410F9}" type="slidenum">
              <a:rPr kumimoji="0" lang="en-US" sz="1067" b="0" i="0" u="none" strike="noStrike" kern="1200" cap="none" spc="0" normalizeH="0" baseline="0" noProof="0">
                <a:ln>
                  <a:noFill/>
                </a:ln>
                <a:solidFill>
                  <a:srgbClr val="53565A"/>
                </a:solidFill>
                <a:effectLst/>
                <a:uLnTx/>
                <a:uFillTx/>
                <a:latin typeface="Arial"/>
                <a:ea typeface="+mn-ea"/>
                <a:cs typeface="+mn-cs"/>
              </a:rPr>
              <a:pPr marL="0" marR="0" lvl="0" indent="0" algn="l" defTabSz="609585" rtl="0" eaLnBrk="1" fontAlgn="auto" latinLnBrk="0" hangingPunct="1">
                <a:lnSpc>
                  <a:spcPct val="100000"/>
                </a:lnSpc>
                <a:spcBef>
                  <a:spcPts val="0"/>
                </a:spcBef>
                <a:spcAft>
                  <a:spcPts val="0"/>
                </a:spcAft>
                <a:buClrTx/>
                <a:buSzTx/>
                <a:buFontTx/>
                <a:buNone/>
                <a:tabLst/>
                <a:defRPr/>
              </a:pPr>
              <a:t>7</a:t>
            </a:fld>
            <a:endParaRPr kumimoji="0" lang="en-US" sz="1067" b="0" i="0" u="none" strike="noStrike" kern="1200" cap="none" spc="0" normalizeH="0" baseline="0" noProof="0" dirty="0">
              <a:ln>
                <a:noFill/>
              </a:ln>
              <a:solidFill>
                <a:srgbClr val="53565A"/>
              </a:solidFill>
              <a:effectLst/>
              <a:uLnTx/>
              <a:uFillTx/>
              <a:latin typeface="Arial"/>
              <a:ea typeface="+mn-ea"/>
              <a:cs typeface="+mn-cs"/>
            </a:endParaRPr>
          </a:p>
        </p:txBody>
      </p:sp>
      <p:sp>
        <p:nvSpPr>
          <p:cNvPr id="4" name="Title 3">
            <a:extLst>
              <a:ext uri="{FF2B5EF4-FFF2-40B4-BE49-F238E27FC236}">
                <a16:creationId xmlns:a16="http://schemas.microsoft.com/office/drawing/2014/main" id="{C2B2B2AB-D320-3447-B939-1610959206F4}"/>
              </a:ext>
            </a:extLst>
          </p:cNvPr>
          <p:cNvSpPr>
            <a:spLocks noGrp="1"/>
          </p:cNvSpPr>
          <p:nvPr>
            <p:ph type="title"/>
          </p:nvPr>
        </p:nvSpPr>
        <p:spPr>
          <a:xfrm>
            <a:off x="144595" y="524536"/>
            <a:ext cx="10972803" cy="418576"/>
          </a:xfrm>
        </p:spPr>
        <p:txBody>
          <a:bodyPr/>
          <a:lstStyle/>
          <a:p>
            <a:r>
              <a:rPr lang="en-US" sz="3733" dirty="0"/>
              <a:t>Results </a:t>
            </a:r>
          </a:p>
        </p:txBody>
      </p:sp>
      <p:graphicFrame>
        <p:nvGraphicFramePr>
          <p:cNvPr id="5" name="Chart 4">
            <a:extLst>
              <a:ext uri="{FF2B5EF4-FFF2-40B4-BE49-F238E27FC236}">
                <a16:creationId xmlns:a16="http://schemas.microsoft.com/office/drawing/2014/main" id="{7C7D23EC-9264-0442-9B24-6E50AC9EC2A1}"/>
              </a:ext>
            </a:extLst>
          </p:cNvPr>
          <p:cNvGraphicFramePr>
            <a:graphicFrameLocks/>
          </p:cNvGraphicFramePr>
          <p:nvPr/>
        </p:nvGraphicFramePr>
        <p:xfrm>
          <a:off x="22288700" y="11464971"/>
          <a:ext cx="8775500" cy="62284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217BDED0-C9EA-6F42-9A65-658A27CD3F9E}"/>
              </a:ext>
            </a:extLst>
          </p:cNvPr>
          <p:cNvGraphicFramePr>
            <a:graphicFrameLocks/>
          </p:cNvGraphicFramePr>
          <p:nvPr/>
        </p:nvGraphicFramePr>
        <p:xfrm>
          <a:off x="22491900" y="11668171"/>
          <a:ext cx="8775500" cy="62284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FBE6714A-28CA-304C-927D-CA82614A6902}"/>
              </a:ext>
            </a:extLst>
          </p:cNvPr>
          <p:cNvGraphicFramePr>
            <a:graphicFrameLocks/>
          </p:cNvGraphicFramePr>
          <p:nvPr/>
        </p:nvGraphicFramePr>
        <p:xfrm>
          <a:off x="22517873" y="11470197"/>
          <a:ext cx="8775500" cy="622846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D1624009-6B68-A249-9268-6D99D9134864}"/>
              </a:ext>
            </a:extLst>
          </p:cNvPr>
          <p:cNvGraphicFramePr>
            <a:graphicFrameLocks/>
          </p:cNvGraphicFramePr>
          <p:nvPr/>
        </p:nvGraphicFramePr>
        <p:xfrm>
          <a:off x="22721073" y="11673397"/>
          <a:ext cx="8775500" cy="6228469"/>
        </p:xfrm>
        <a:graphic>
          <a:graphicData uri="http://schemas.openxmlformats.org/drawingml/2006/chart">
            <c:chart xmlns:c="http://schemas.openxmlformats.org/drawingml/2006/chart" xmlns:r="http://schemas.openxmlformats.org/officeDocument/2006/relationships" r:id="rId6"/>
          </a:graphicData>
        </a:graphic>
      </p:graphicFrame>
      <p:pic>
        <p:nvPicPr>
          <p:cNvPr id="13" name="Picture 12">
            <a:extLst>
              <a:ext uri="{FF2B5EF4-FFF2-40B4-BE49-F238E27FC236}">
                <a16:creationId xmlns:a16="http://schemas.microsoft.com/office/drawing/2014/main" id="{8181C3C6-6F0A-364F-A890-179E4854996D}"/>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50000"/>
                    </a14:imgEffect>
                    <a14:imgEffect>
                      <a14:brightnessContrast contrast="-20000"/>
                    </a14:imgEffect>
                  </a14:imgLayer>
                </a14:imgProps>
              </a:ext>
            </a:extLst>
          </a:blip>
          <a:srcRect l="49567" t="62934" r="7380" b="10527"/>
          <a:stretch/>
        </p:blipFill>
        <p:spPr>
          <a:xfrm>
            <a:off x="144596" y="1199734"/>
            <a:ext cx="10158481" cy="4680055"/>
          </a:xfrm>
          <a:prstGeom prst="rect">
            <a:avLst/>
          </a:prstGeom>
        </p:spPr>
      </p:pic>
      <p:sp>
        <p:nvSpPr>
          <p:cNvPr id="2" name="Rectangle 1"/>
          <p:cNvSpPr/>
          <p:nvPr/>
        </p:nvSpPr>
        <p:spPr>
          <a:xfrm>
            <a:off x="8351937" y="4079222"/>
            <a:ext cx="1691489" cy="461665"/>
          </a:xfrm>
          <a:prstGeom prst="rect">
            <a:avLst/>
          </a:prstGeom>
        </p:spPr>
        <p:txBody>
          <a:bodyPr wrap="non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3565A"/>
                </a:solidFill>
                <a:effectLst/>
                <a:uLnTx/>
                <a:uFillTx/>
                <a:latin typeface="Arial"/>
                <a:ea typeface="Arial"/>
                <a:cs typeface="Arial"/>
                <a:sym typeface="Arial"/>
              </a:rPr>
              <a:t>16 minutes</a:t>
            </a:r>
            <a:endParaRPr kumimoji="0" lang="en-US" sz="2400" b="0" i="0" u="none" strike="noStrike" kern="1200" cap="none" spc="0" normalizeH="0" baseline="0" noProof="0" dirty="0">
              <a:ln>
                <a:noFill/>
              </a:ln>
              <a:solidFill>
                <a:srgbClr val="53565A"/>
              </a:solidFill>
              <a:effectLst/>
              <a:uLnTx/>
              <a:uFillTx/>
              <a:latin typeface="Arial"/>
              <a:ea typeface="+mn-ea"/>
              <a:cs typeface="+mn-cs"/>
            </a:endParaRPr>
          </a:p>
        </p:txBody>
      </p:sp>
      <p:sp>
        <p:nvSpPr>
          <p:cNvPr id="7" name="Rectangle 6"/>
          <p:cNvSpPr/>
          <p:nvPr/>
        </p:nvSpPr>
        <p:spPr>
          <a:xfrm>
            <a:off x="10514396" y="3224854"/>
            <a:ext cx="1476686" cy="461665"/>
          </a:xfrm>
          <a:prstGeom prst="rect">
            <a:avLst/>
          </a:prstGeom>
        </p:spPr>
        <p:txBody>
          <a:bodyPr wrap="non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53565A"/>
                </a:solidFill>
                <a:effectLst/>
                <a:uLnTx/>
                <a:uFillTx/>
                <a:latin typeface="Arial"/>
                <a:ea typeface="Arial"/>
                <a:cs typeface="Arial"/>
                <a:sym typeface="Arial"/>
              </a:rPr>
              <a:t>p</a:t>
            </a:r>
            <a:r>
              <a:rPr kumimoji="0" lang="en-US" sz="2400" b="0" i="0" u="none" strike="noStrike" kern="1200" cap="none" spc="0" normalizeH="0" baseline="0" noProof="0" dirty="0">
                <a:ln>
                  <a:noFill/>
                </a:ln>
                <a:solidFill>
                  <a:srgbClr val="53565A"/>
                </a:solidFill>
                <a:effectLst/>
                <a:uLnTx/>
                <a:uFillTx/>
                <a:latin typeface="Arial"/>
                <a:ea typeface="Arial"/>
                <a:cs typeface="Arial"/>
                <a:sym typeface="Arial"/>
              </a:rPr>
              <a:t> = </a:t>
            </a:r>
            <a:r>
              <a:rPr kumimoji="0" lang="en-US" sz="2400" b="0" i="0" u="none" strike="noStrike" kern="1200" cap="none" spc="0" normalizeH="0" baseline="0" noProof="0" dirty="0">
                <a:ln>
                  <a:noFill/>
                </a:ln>
                <a:solidFill>
                  <a:srgbClr val="53565A"/>
                </a:solidFill>
                <a:effectLst/>
                <a:uLnTx/>
                <a:uFillTx/>
                <a:latin typeface="Arial"/>
                <a:ea typeface="+mn-ea"/>
                <a:cs typeface="+mn-cs"/>
              </a:rPr>
              <a:t>0.015</a:t>
            </a:r>
          </a:p>
        </p:txBody>
      </p:sp>
      <p:sp>
        <p:nvSpPr>
          <p:cNvPr id="10" name="Rectangle 9"/>
          <p:cNvSpPr/>
          <p:nvPr/>
        </p:nvSpPr>
        <p:spPr>
          <a:xfrm>
            <a:off x="8351937" y="3256410"/>
            <a:ext cx="1691489" cy="461665"/>
          </a:xfrm>
          <a:prstGeom prst="rect">
            <a:avLst/>
          </a:prstGeom>
        </p:spPr>
        <p:txBody>
          <a:bodyPr wrap="non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3565A"/>
                </a:solidFill>
                <a:effectLst/>
                <a:uLnTx/>
                <a:uFillTx/>
                <a:latin typeface="Arial"/>
                <a:ea typeface="Arial"/>
                <a:cs typeface="Arial"/>
                <a:sym typeface="Arial"/>
              </a:rPr>
              <a:t>18 minutes</a:t>
            </a:r>
            <a:endParaRPr kumimoji="0" lang="en-US" sz="2400" b="0" i="0" u="none" strike="noStrike" kern="1200" cap="none" spc="0" normalizeH="0" baseline="0" noProof="0" dirty="0">
              <a:ln>
                <a:noFill/>
              </a:ln>
              <a:solidFill>
                <a:srgbClr val="53565A"/>
              </a:solidFill>
              <a:effectLst/>
              <a:uLnTx/>
              <a:uFillTx/>
              <a:latin typeface="Arial"/>
              <a:ea typeface="+mn-ea"/>
              <a:cs typeface="+mn-cs"/>
            </a:endParaRPr>
          </a:p>
        </p:txBody>
      </p:sp>
      <p:sp>
        <p:nvSpPr>
          <p:cNvPr id="11" name="Rectangle 10"/>
          <p:cNvSpPr/>
          <p:nvPr/>
        </p:nvSpPr>
        <p:spPr>
          <a:xfrm>
            <a:off x="8351937" y="2425454"/>
            <a:ext cx="1691489" cy="461665"/>
          </a:xfrm>
          <a:prstGeom prst="rect">
            <a:avLst/>
          </a:prstGeom>
        </p:spPr>
        <p:txBody>
          <a:bodyPr wrap="non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3565A"/>
                </a:solidFill>
                <a:effectLst/>
                <a:uLnTx/>
                <a:uFillTx/>
                <a:latin typeface="Arial"/>
                <a:ea typeface="Arial"/>
                <a:cs typeface="Arial"/>
                <a:sym typeface="Arial"/>
              </a:rPr>
              <a:t>23 minutes</a:t>
            </a:r>
            <a:endParaRPr kumimoji="0" lang="en-US" sz="2400" b="0" i="0" u="none" strike="noStrike" kern="1200" cap="none" spc="0" normalizeH="0" baseline="0" noProof="0" dirty="0">
              <a:ln>
                <a:noFill/>
              </a:ln>
              <a:solidFill>
                <a:srgbClr val="53565A"/>
              </a:solidFill>
              <a:effectLst/>
              <a:uLnTx/>
              <a:uFillTx/>
              <a:latin typeface="Arial"/>
              <a:ea typeface="+mn-ea"/>
              <a:cs typeface="+mn-cs"/>
            </a:endParaRPr>
          </a:p>
        </p:txBody>
      </p:sp>
      <p:sp>
        <p:nvSpPr>
          <p:cNvPr id="12" name="Right Brace 11"/>
          <p:cNvSpPr/>
          <p:nvPr/>
        </p:nvSpPr>
        <p:spPr>
          <a:xfrm>
            <a:off x="10022839" y="2520122"/>
            <a:ext cx="491557" cy="2034348"/>
          </a:xfrm>
          <a:prstGeom prst="rightBrac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3565A"/>
              </a:solidFill>
              <a:effectLst/>
              <a:uLnTx/>
              <a:uFillTx/>
              <a:latin typeface="Arial"/>
              <a:ea typeface="+mn-ea"/>
              <a:cs typeface="+mn-cs"/>
            </a:endParaRPr>
          </a:p>
        </p:txBody>
      </p:sp>
    </p:spTree>
    <p:extLst>
      <p:ext uri="{BB962C8B-B14F-4D97-AF65-F5344CB8AC3E}">
        <p14:creationId xmlns:p14="http://schemas.microsoft.com/office/powerpoint/2010/main" val="1816842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2E66932-085B-DB41-9356-6048A1E0AC0F}"/>
              </a:ext>
            </a:extLst>
          </p:cNvPr>
          <p:cNvSpPr>
            <a:spLocks noGrp="1"/>
          </p:cNvSpPr>
          <p:nvPr>
            <p:ph type="ftr" sz="quarter" idx="3"/>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srgbClr val="53565A"/>
                </a:solidFill>
                <a:effectLst/>
                <a:uLnTx/>
                <a:uFillTx/>
                <a:latin typeface="Arial"/>
                <a:ea typeface="+mn-ea"/>
                <a:cs typeface="+mn-cs"/>
              </a:rPr>
              <a:t>Division Name or Footer</a:t>
            </a:r>
            <a:endParaRPr kumimoji="0" lang="en-US" sz="1067" b="0" i="0" u="none" strike="noStrike" kern="1200" cap="none" spc="0" normalizeH="0" baseline="0" noProof="0" dirty="0">
              <a:ln>
                <a:noFill/>
              </a:ln>
              <a:solidFill>
                <a:srgbClr val="53565A"/>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F203FB0D-29F7-9148-BD36-D9E5829F86FF}"/>
              </a:ext>
            </a:extLst>
          </p:cNvPr>
          <p:cNvSpPr>
            <a:spLocks noGrp="1"/>
          </p:cNvSpPr>
          <p:nvPr>
            <p:ph type="sldNum" sz="quarter" idx="4"/>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7FEEEA1A-CB49-3744-AA40-B896987410F9}" type="slidenum">
              <a:rPr kumimoji="0" lang="en-US" sz="1067" b="0" i="0" u="none" strike="noStrike" kern="1200" cap="none" spc="0" normalizeH="0" baseline="0" noProof="0">
                <a:ln>
                  <a:noFill/>
                </a:ln>
                <a:solidFill>
                  <a:srgbClr val="53565A"/>
                </a:solidFill>
                <a:effectLst/>
                <a:uLnTx/>
                <a:uFillTx/>
                <a:latin typeface="Arial"/>
                <a:ea typeface="+mn-ea"/>
                <a:cs typeface="+mn-cs"/>
              </a:rPr>
              <a:pPr marL="0" marR="0" lvl="0" indent="0" algn="l" defTabSz="609585" rtl="0" eaLnBrk="1" fontAlgn="auto" latinLnBrk="0" hangingPunct="1">
                <a:lnSpc>
                  <a:spcPct val="100000"/>
                </a:lnSpc>
                <a:spcBef>
                  <a:spcPts val="0"/>
                </a:spcBef>
                <a:spcAft>
                  <a:spcPts val="0"/>
                </a:spcAft>
                <a:buClrTx/>
                <a:buSzTx/>
                <a:buFontTx/>
                <a:buNone/>
                <a:tabLst/>
                <a:defRPr/>
              </a:pPr>
              <a:t>8</a:t>
            </a:fld>
            <a:endParaRPr kumimoji="0" lang="en-US" sz="1067" b="0" i="0" u="none" strike="noStrike" kern="1200" cap="none" spc="0" normalizeH="0" baseline="0" noProof="0" dirty="0">
              <a:ln>
                <a:noFill/>
              </a:ln>
              <a:solidFill>
                <a:srgbClr val="53565A"/>
              </a:solidFill>
              <a:effectLst/>
              <a:uLnTx/>
              <a:uFillTx/>
              <a:latin typeface="Arial"/>
              <a:ea typeface="+mn-ea"/>
              <a:cs typeface="+mn-cs"/>
            </a:endParaRPr>
          </a:p>
        </p:txBody>
      </p:sp>
      <p:sp>
        <p:nvSpPr>
          <p:cNvPr id="4" name="Title 3">
            <a:extLst>
              <a:ext uri="{FF2B5EF4-FFF2-40B4-BE49-F238E27FC236}">
                <a16:creationId xmlns:a16="http://schemas.microsoft.com/office/drawing/2014/main" id="{876F3A16-E962-214C-96EE-FAC9FC5CC3EB}"/>
              </a:ext>
            </a:extLst>
          </p:cNvPr>
          <p:cNvSpPr>
            <a:spLocks noGrp="1"/>
          </p:cNvSpPr>
          <p:nvPr>
            <p:ph type="title"/>
          </p:nvPr>
        </p:nvSpPr>
        <p:spPr>
          <a:xfrm>
            <a:off x="319312" y="799081"/>
            <a:ext cx="10972803" cy="418576"/>
          </a:xfrm>
        </p:spPr>
        <p:txBody>
          <a:bodyPr/>
          <a:lstStyle/>
          <a:p>
            <a:r>
              <a:rPr lang="en-US" sz="3733" dirty="0"/>
              <a:t>Results </a:t>
            </a:r>
          </a:p>
        </p:txBody>
      </p:sp>
      <p:sp>
        <p:nvSpPr>
          <p:cNvPr id="5" name="Rectangle 4">
            <a:extLst>
              <a:ext uri="{FF2B5EF4-FFF2-40B4-BE49-F238E27FC236}">
                <a16:creationId xmlns:a16="http://schemas.microsoft.com/office/drawing/2014/main" id="{60DA010C-1733-4149-9DF0-B3B571B75DDC}"/>
              </a:ext>
            </a:extLst>
          </p:cNvPr>
          <p:cNvSpPr/>
          <p:nvPr/>
        </p:nvSpPr>
        <p:spPr>
          <a:xfrm>
            <a:off x="319313" y="1890117"/>
            <a:ext cx="11621105" cy="2143920"/>
          </a:xfrm>
          <a:prstGeom prst="rect">
            <a:avLst/>
          </a:prstGeom>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3333" b="0" i="0" u="none" strike="noStrike" kern="1200" cap="none" spc="0" normalizeH="0" baseline="0" noProof="0" dirty="0">
              <a:ln>
                <a:noFill/>
              </a:ln>
              <a:solidFill>
                <a:srgbClr val="53565A"/>
              </a:solidFill>
              <a:effectLst/>
              <a:uLnTx/>
              <a:uFillTx/>
              <a:latin typeface="Arial"/>
              <a:ea typeface="Arial"/>
              <a:cs typeface="Arial"/>
              <a:sym typeface="Arial"/>
            </a:endParaRPr>
          </a:p>
          <a:p>
            <a:pPr marL="457189" marR="0" lvl="0" indent="-457189"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333" b="0" i="0" u="none" strike="noStrike" kern="1200" cap="none" spc="0" normalizeH="0" baseline="0" noProof="0" dirty="0">
              <a:ln>
                <a:noFill/>
              </a:ln>
              <a:solidFill>
                <a:srgbClr val="53565A"/>
              </a:solidFill>
              <a:effectLst/>
              <a:uLnTx/>
              <a:uFillTx/>
              <a:latin typeface="Arial"/>
              <a:ea typeface="Arial"/>
              <a:cs typeface="Arial"/>
              <a:sym typeface="Arial"/>
            </a:endParaRPr>
          </a:p>
          <a:p>
            <a:pPr marL="457189" marR="0" lvl="0" indent="-457189"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333" b="0" i="0" u="none" strike="noStrike" kern="1200" cap="none" spc="0" normalizeH="0" baseline="0" noProof="0" dirty="0">
                <a:ln>
                  <a:noFill/>
                </a:ln>
                <a:solidFill>
                  <a:srgbClr val="53565A"/>
                </a:solidFill>
                <a:effectLst/>
                <a:uLnTx/>
                <a:uFillTx/>
                <a:latin typeface="Arial"/>
                <a:ea typeface="Arial"/>
                <a:cs typeface="Arial"/>
                <a:sym typeface="Arial"/>
              </a:rPr>
              <a:t>The 72-hour ED revisit rate was 0%, versus 4.2% in similarly-matched, not counseled COVID-19 patients.</a:t>
            </a:r>
            <a:endParaRPr kumimoji="0" lang="en-US" sz="3333" b="0" i="0" u="none" strike="noStrike" kern="1200" cap="none" spc="0" normalizeH="0" baseline="0" noProof="0" dirty="0">
              <a:ln>
                <a:noFill/>
              </a:ln>
              <a:solidFill>
                <a:srgbClr val="53565A"/>
              </a:solidFill>
              <a:effectLst/>
              <a:uLnTx/>
              <a:uFillTx/>
              <a:latin typeface="Arial"/>
              <a:ea typeface="+mn-ea"/>
              <a:cs typeface="+mn-cs"/>
            </a:endParaRPr>
          </a:p>
        </p:txBody>
      </p:sp>
    </p:spTree>
    <p:extLst>
      <p:ext uri="{BB962C8B-B14F-4D97-AF65-F5344CB8AC3E}">
        <p14:creationId xmlns:p14="http://schemas.microsoft.com/office/powerpoint/2010/main" val="3923144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1CFD4AD-DF27-C64B-B2D9-D3C111F26206}"/>
              </a:ext>
            </a:extLst>
          </p:cNvPr>
          <p:cNvSpPr>
            <a:spLocks noGrp="1"/>
          </p:cNvSpPr>
          <p:nvPr>
            <p:ph type="sldNum" sz="quarter" idx="4"/>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7FEEEA1A-CB49-3744-AA40-B896987410F9}" type="slidenum">
              <a:rPr kumimoji="0" lang="en-US" sz="1067" b="0" i="0" u="none" strike="noStrike" kern="1200" cap="none" spc="0" normalizeH="0" baseline="0" noProof="0">
                <a:ln>
                  <a:noFill/>
                </a:ln>
                <a:solidFill>
                  <a:srgbClr val="53565A"/>
                </a:solidFill>
                <a:effectLst/>
                <a:uLnTx/>
                <a:uFillTx/>
                <a:latin typeface="Arial"/>
                <a:ea typeface="+mn-ea"/>
                <a:cs typeface="+mn-cs"/>
              </a:rPr>
              <a:pPr marL="0" marR="0" lvl="0" indent="0" algn="l" defTabSz="609585" rtl="0" eaLnBrk="1" fontAlgn="auto" latinLnBrk="0" hangingPunct="1">
                <a:lnSpc>
                  <a:spcPct val="100000"/>
                </a:lnSpc>
                <a:spcBef>
                  <a:spcPts val="0"/>
                </a:spcBef>
                <a:spcAft>
                  <a:spcPts val="0"/>
                </a:spcAft>
                <a:buClrTx/>
                <a:buSzTx/>
                <a:buFontTx/>
                <a:buNone/>
                <a:tabLst/>
                <a:defRPr/>
              </a:pPr>
              <a:t>9</a:t>
            </a:fld>
            <a:endParaRPr kumimoji="0" lang="en-US" sz="1067" b="0" i="0" u="none" strike="noStrike" kern="1200" cap="none" spc="0" normalizeH="0" baseline="0" noProof="0" dirty="0">
              <a:ln>
                <a:noFill/>
              </a:ln>
              <a:solidFill>
                <a:srgbClr val="53565A"/>
              </a:solidFill>
              <a:effectLst/>
              <a:uLnTx/>
              <a:uFillTx/>
              <a:latin typeface="Arial"/>
              <a:ea typeface="+mn-ea"/>
              <a:cs typeface="+mn-cs"/>
            </a:endParaRPr>
          </a:p>
        </p:txBody>
      </p:sp>
      <p:sp>
        <p:nvSpPr>
          <p:cNvPr id="4" name="Title 3">
            <a:extLst>
              <a:ext uri="{FF2B5EF4-FFF2-40B4-BE49-F238E27FC236}">
                <a16:creationId xmlns:a16="http://schemas.microsoft.com/office/drawing/2014/main" id="{4A811031-7715-AF43-9BDF-EA791253BB9C}"/>
              </a:ext>
            </a:extLst>
          </p:cNvPr>
          <p:cNvSpPr>
            <a:spLocks noGrp="1"/>
          </p:cNvSpPr>
          <p:nvPr>
            <p:ph type="title"/>
          </p:nvPr>
        </p:nvSpPr>
        <p:spPr>
          <a:xfrm>
            <a:off x="250504" y="720547"/>
            <a:ext cx="10972803" cy="418576"/>
          </a:xfrm>
        </p:spPr>
        <p:txBody>
          <a:bodyPr/>
          <a:lstStyle/>
          <a:p>
            <a:r>
              <a:rPr lang="en-US" sz="3733" dirty="0"/>
              <a:t>Results </a:t>
            </a:r>
          </a:p>
        </p:txBody>
      </p:sp>
      <p:pic>
        <p:nvPicPr>
          <p:cNvPr id="5" name="Picture 4" descr="A screenshot of a cell phone&#10;&#10;Description automatically generated">
            <a:extLst>
              <a:ext uri="{FF2B5EF4-FFF2-40B4-BE49-F238E27FC236}">
                <a16:creationId xmlns:a16="http://schemas.microsoft.com/office/drawing/2014/main" id="{F4B181C9-43BF-3841-A429-7D1A837597CB}"/>
              </a:ext>
            </a:extLst>
          </p:cNvPr>
          <p:cNvPicPr>
            <a:picLocks noChangeAspect="1"/>
          </p:cNvPicPr>
          <p:nvPr/>
        </p:nvPicPr>
        <p:blipFill>
          <a:blip r:embed="rId3"/>
          <a:stretch>
            <a:fillRect/>
          </a:stretch>
        </p:blipFill>
        <p:spPr>
          <a:xfrm>
            <a:off x="4961915" y="48093969"/>
            <a:ext cx="34352711" cy="8737308"/>
          </a:xfrm>
          <a:prstGeom prst="rect">
            <a:avLst/>
          </a:prstGeom>
        </p:spPr>
      </p:pic>
      <p:pic>
        <p:nvPicPr>
          <p:cNvPr id="7" name="Picture 6">
            <a:extLst>
              <a:ext uri="{FF2B5EF4-FFF2-40B4-BE49-F238E27FC236}">
                <a16:creationId xmlns:a16="http://schemas.microsoft.com/office/drawing/2014/main" id="{1A7C06D7-18B9-8443-8EDB-3072BCEAA71F}"/>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0" y="1877947"/>
            <a:ext cx="12192000" cy="3102107"/>
          </a:xfrm>
          <a:prstGeom prst="rect">
            <a:avLst/>
          </a:prstGeom>
        </p:spPr>
      </p:pic>
    </p:spTree>
    <p:extLst>
      <p:ext uri="{BB962C8B-B14F-4D97-AF65-F5344CB8AC3E}">
        <p14:creationId xmlns:p14="http://schemas.microsoft.com/office/powerpoint/2010/main" val="228842471"/>
      </p:ext>
    </p:extLst>
  </p:cSld>
  <p:clrMapOvr>
    <a:masterClrMapping/>
  </p:clrMapOvr>
</p:sld>
</file>

<file path=ppt/theme/theme1.xml><?xml version="1.0" encoding="utf-8"?>
<a:theme xmlns:a="http://schemas.openxmlformats.org/drawingml/2006/main" name="NYU Langone Health Theme 1 Purple Cover White Interior">
  <a:themeElements>
    <a:clrScheme name="NYU Langone Vibrant Office Colors">
      <a:dk1>
        <a:srgbClr val="53565A"/>
      </a:dk1>
      <a:lt1>
        <a:srgbClr val="FFFFFF"/>
      </a:lt1>
      <a:dk2>
        <a:srgbClr val="580F8B"/>
      </a:dk2>
      <a:lt2>
        <a:srgbClr val="D9D9D6"/>
      </a:lt2>
      <a:accent1>
        <a:srgbClr val="580F8B"/>
      </a:accent1>
      <a:accent2>
        <a:srgbClr val="E0A526"/>
      </a:accent2>
      <a:accent3>
        <a:srgbClr val="489FDF"/>
      </a:accent3>
      <a:accent4>
        <a:srgbClr val="E5554F"/>
      </a:accent4>
      <a:accent5>
        <a:srgbClr val="40C1AC"/>
      </a:accent5>
      <a:accent6>
        <a:srgbClr val="9BB8D3"/>
      </a:accent6>
      <a:hlink>
        <a:srgbClr val="0000FF"/>
      </a:hlink>
      <a:folHlink>
        <a:srgbClr val="00EBFF"/>
      </a:folHlink>
    </a:clrScheme>
    <a:fontScheme name="NYU Langone Offic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ln>
              <a:noFill/>
            </a:ln>
            <a:solidFill>
              <a:schemeClr val="accent1"/>
            </a:solidFill>
          </a:defRPr>
        </a:defPPr>
      </a:lstStyle>
      <a:style>
        <a:lnRef idx="1">
          <a:schemeClr val="accent1"/>
        </a:lnRef>
        <a:fillRef idx="3">
          <a:schemeClr val="accent1"/>
        </a:fillRef>
        <a:effectRef idx="2">
          <a:schemeClr val="accent1"/>
        </a:effectRef>
        <a:fontRef idx="minor">
          <a:schemeClr val="lt1"/>
        </a:fontRef>
      </a:style>
    </a:spDef>
    <a:lnDef>
      <a:spPr>
        <a:ln w="9525">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err="1" smtClean="0"/>
        </a:defPPr>
      </a:lstStyle>
    </a:txDef>
  </a:objectDefaults>
  <a:extraClrSchemeLst/>
  <a:extLst>
    <a:ext uri="{05A4C25C-085E-4340-85A3-A5531E510DB2}">
      <thm15:themeFamily xmlns:thm15="http://schemas.microsoft.com/office/thememl/2012/main" name="Presentation69" id="{603220F1-3477-264D-A5C4-944B6C8361D1}" vid="{D3FEF756-BC4C-EF42-A084-459B398DAC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1542</Words>
  <Application>Microsoft Office PowerPoint</Application>
  <PresentationFormat>Widescreen</PresentationFormat>
  <Paragraphs>146</Paragraphs>
  <Slides>13</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NYU Langone Health Theme 1 Purple Cover White Interior</vt:lpstr>
      <vt:lpstr>Piloting a Novel Medical Student Virtual Discharge Counseling Process in the Time of COVID</vt:lpstr>
      <vt:lpstr>PowerPoint Presentation</vt:lpstr>
      <vt:lpstr>Objectives:</vt:lpstr>
      <vt:lpstr>PowerPoint Presentation</vt:lpstr>
      <vt:lpstr>COVID-19 Discharge Instructions and FAQ’s</vt:lpstr>
      <vt:lpstr>Results </vt:lpstr>
      <vt:lpstr>Results </vt:lpstr>
      <vt:lpstr>Results </vt:lpstr>
      <vt:lpstr>Results </vt:lpstr>
      <vt:lpstr>Conclusions </vt:lpstr>
      <vt:lpstr>Updates Since COVID Onset </vt:lpstr>
      <vt:lpstr>References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Piloting a Novel Medical Student Virtual Discharge Counseling Process in the Time of COVID</dc:title>
  <dc:creator>Joseph Kennedy</dc:creator>
  <cp:lastModifiedBy>Joseph Kennedy</cp:lastModifiedBy>
  <cp:revision>1</cp:revision>
  <dcterms:created xsi:type="dcterms:W3CDTF">2021-03-29T14:55:34Z</dcterms:created>
  <dcterms:modified xsi:type="dcterms:W3CDTF">2021-03-29T14:57:32Z</dcterms:modified>
</cp:coreProperties>
</file>