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584" r:id="rId6"/>
  </p:sldIdLst>
  <p:sldSz cx="19477038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2163" autoAdjust="0"/>
  </p:normalViewPr>
  <p:slideViewPr>
    <p:cSldViewPr snapToGrid="0" snapToObjects="1">
      <p:cViewPr varScale="1">
        <p:scale>
          <a:sx n="72" d="100"/>
          <a:sy n="72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1"/>
    </p:cViewPr>
  </p:sorterViewPr>
  <p:notesViewPr>
    <p:cSldViewPr snapToGrid="0" snapToObjects="1">
      <p:cViewPr varScale="1">
        <p:scale>
          <a:sx n="106" d="100"/>
          <a:sy n="106" d="100"/>
        </p:scale>
        <p:origin x="4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50FBF-8FE6-DE42-B4CF-6A482813F2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B8D1F-3F16-C14C-A1A6-155DBFD5A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95636-A63D-B94B-8DC2-8FD7F463907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DD3F1-5292-D24B-9AD4-37AE2E27C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88DC3-AC49-FE47-9414-CAF512AA9C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B1A1-0051-A143-8EA6-CD36F991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29DC-FCAF-4B6D-842B-1D8A9D05B3E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CBBF4-1B92-40A9-AE72-29608A4B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CBBF4-1B92-40A9-AE72-29608A4B6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 Logo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CF5CE2-B18B-1147-9AC8-8C8B438B4566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AD69B-1283-154F-B38A-8C82082D6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095" y="4702351"/>
            <a:ext cx="7762406" cy="15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BE0796-5145-6F49-A25A-77DA3D4E0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9477038" cy="10972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CC8576-68F3-8C48-BAF9-0408038F3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851" y="1227207"/>
            <a:ext cx="8455991" cy="90639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Single Line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E37E4E9-E370-0C4B-B272-8A7EA4EC1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848" y="4902191"/>
            <a:ext cx="845599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D28C636-9B6A-754A-B99C-BF572D232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848" y="5405724"/>
            <a:ext cx="845599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18BF92B1-8329-A642-A3E4-BDBBB70FE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848" y="2308501"/>
            <a:ext cx="8455991" cy="397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6A2A07-0CB0-5E4E-89DE-D049AF54F6DA}"/>
              </a:ext>
            </a:extLst>
          </p:cNvPr>
          <p:cNvGrpSpPr/>
          <p:nvPr userDrawn="1"/>
        </p:nvGrpSpPr>
        <p:grpSpPr>
          <a:xfrm>
            <a:off x="756148" y="2850510"/>
            <a:ext cx="7038921" cy="4"/>
            <a:chOff x="1349705" y="2757775"/>
            <a:chExt cx="7038921" cy="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8190856-6AF5-A14B-BBB6-0B3DFDBEA0D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757775"/>
              <a:ext cx="703892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7E78315-CACD-3B40-BDD0-12DA94E59CFD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757779"/>
              <a:ext cx="2261773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9688CDA-B100-BE43-9381-8ECBC850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7" y="9644122"/>
            <a:ext cx="3777754" cy="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BE0796-5145-6F49-A25A-77DA3D4E0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9477038" cy="10972800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E37E4E9-E370-0C4B-B272-8A7EA4EC1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848" y="4902191"/>
            <a:ext cx="845599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D28C636-9B6A-754A-B99C-BF572D232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848" y="5405724"/>
            <a:ext cx="845599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4A1A940-47D8-AA42-A9BE-23707C53E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845" y="3131754"/>
            <a:ext cx="8455991" cy="397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9437E-CA81-8C4F-BB8E-7F36F462DC50}"/>
              </a:ext>
            </a:extLst>
          </p:cNvPr>
          <p:cNvGrpSpPr/>
          <p:nvPr userDrawn="1"/>
        </p:nvGrpSpPr>
        <p:grpSpPr>
          <a:xfrm>
            <a:off x="756145" y="3673763"/>
            <a:ext cx="7038921" cy="4"/>
            <a:chOff x="1349705" y="2757775"/>
            <a:chExt cx="7038921" cy="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4A8929-5F58-784D-B7D8-504A8E75B78A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757775"/>
              <a:ext cx="703892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E5877D-744F-1B43-9FD4-D56F6AAF2D3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757779"/>
              <a:ext cx="2261773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9C8F472B-040B-DF4A-B0FC-16E6C045C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844" y="1227206"/>
            <a:ext cx="8455991" cy="176004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88CDA-B100-BE43-9381-8ECBC850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7" y="9644122"/>
            <a:ext cx="3777754" cy="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BE0796-5145-6F49-A25A-77DA3D4E0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9477038" cy="10972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CC8576-68F3-8C48-BAF9-0408038F3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851" y="1227206"/>
            <a:ext cx="8455991" cy="258463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Three Line Title</a:t>
            </a:r>
            <a:br>
              <a:rPr lang="en-US" dirty="0"/>
            </a:br>
            <a:r>
              <a:rPr lang="en-US" dirty="0"/>
              <a:t>Three Line Title</a:t>
            </a:r>
            <a:br>
              <a:rPr lang="en-US" dirty="0"/>
            </a:br>
            <a:r>
              <a:rPr lang="en-US" dirty="0"/>
              <a:t>Three Line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A58E7CB-06EB-AB4A-812E-384146CE6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848" y="4086009"/>
            <a:ext cx="8455991" cy="397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E37E4E9-E370-0C4B-B272-8A7EA4EC1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848" y="5689839"/>
            <a:ext cx="845599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D28C636-9B6A-754A-B99C-BF572D232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848" y="6193372"/>
            <a:ext cx="845599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7178C-C6A2-F942-8930-BCB7FA799A75}"/>
              </a:ext>
            </a:extLst>
          </p:cNvPr>
          <p:cNvGrpSpPr/>
          <p:nvPr userDrawn="1"/>
        </p:nvGrpSpPr>
        <p:grpSpPr>
          <a:xfrm>
            <a:off x="756148" y="4628018"/>
            <a:ext cx="7038921" cy="4"/>
            <a:chOff x="1349705" y="2757775"/>
            <a:chExt cx="7038921" cy="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FD52BF-5580-6742-962B-9A9759F9607E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757775"/>
              <a:ext cx="703892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CFE78A-01CC-9D49-9088-5ED3A7B067F2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757779"/>
              <a:ext cx="2261773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88CDA-B100-BE43-9381-8ECBC850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7" y="9644122"/>
            <a:ext cx="3777754" cy="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850" y="380898"/>
            <a:ext cx="18161342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48" y="3015917"/>
            <a:ext cx="18161343" cy="6352667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8F2647-B6A4-364D-AE1F-B27602926D75}"/>
              </a:ext>
            </a:extLst>
          </p:cNvPr>
          <p:cNvGrpSpPr/>
          <p:nvPr/>
        </p:nvGrpSpPr>
        <p:grpSpPr>
          <a:xfrm>
            <a:off x="671076" y="1996687"/>
            <a:ext cx="7913565" cy="4"/>
            <a:chOff x="1349705" y="2282287"/>
            <a:chExt cx="7913565" cy="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6EDB96-B561-5F49-B23C-FBA81335BBB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791356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F321A1-65C4-0F4C-B111-BF6D5C775977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3553684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B8BAE0-80C8-9040-9668-BB5DFF661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847" y="1390979"/>
            <a:ext cx="1816134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(Left Align)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CD7E9C-9D2B-344B-99BD-F6F92C0585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2398425"/>
            <a:ext cx="18161341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7375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850" y="380898"/>
            <a:ext cx="18161342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48" y="2902226"/>
            <a:ext cx="18161343" cy="6466356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CD7E9C-9D2B-344B-99BD-F6F92C0585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2253036"/>
            <a:ext cx="18161341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2585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Alig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850" y="380898"/>
            <a:ext cx="18161342" cy="9243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6EDB96-B561-5F49-B23C-FBA81335BBB1}"/>
              </a:ext>
            </a:extLst>
          </p:cNvPr>
          <p:cNvCxnSpPr>
            <a:cxnSpLocks/>
          </p:cNvCxnSpPr>
          <p:nvPr/>
        </p:nvCxnSpPr>
        <p:spPr>
          <a:xfrm>
            <a:off x="5781734" y="1996687"/>
            <a:ext cx="791356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F321A1-65C4-0F4C-B111-BF6D5C775977}"/>
              </a:ext>
            </a:extLst>
          </p:cNvPr>
          <p:cNvCxnSpPr>
            <a:cxnSpLocks/>
          </p:cNvCxnSpPr>
          <p:nvPr/>
        </p:nvCxnSpPr>
        <p:spPr>
          <a:xfrm>
            <a:off x="7961673" y="1996691"/>
            <a:ext cx="3553684" cy="0"/>
          </a:xfrm>
          <a:prstGeom prst="line">
            <a:avLst/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B8BAE0-80C8-9040-9668-BB5DFF66129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7847" y="1390979"/>
            <a:ext cx="18161341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(center Align)</a:t>
            </a:r>
          </a:p>
        </p:txBody>
      </p:sp>
    </p:spTree>
    <p:extLst>
      <p:ext uri="{BB962C8B-B14F-4D97-AF65-F5344CB8AC3E}">
        <p14:creationId xmlns:p14="http://schemas.microsoft.com/office/powerpoint/2010/main" val="37556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Alig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850" y="380898"/>
            <a:ext cx="18161342" cy="92430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F65020-D958-2E4E-9243-58C1C5013B5A}"/>
              </a:ext>
            </a:extLst>
          </p:cNvPr>
          <p:cNvCxnSpPr>
            <a:cxnSpLocks/>
          </p:cNvCxnSpPr>
          <p:nvPr userDrawn="1"/>
        </p:nvCxnSpPr>
        <p:spPr>
          <a:xfrm>
            <a:off x="5781734" y="1529442"/>
            <a:ext cx="791356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A9E1F1-270B-2740-8615-04F09951D8EA}"/>
              </a:ext>
            </a:extLst>
          </p:cNvPr>
          <p:cNvCxnSpPr>
            <a:cxnSpLocks/>
          </p:cNvCxnSpPr>
          <p:nvPr userDrawn="1"/>
        </p:nvCxnSpPr>
        <p:spPr>
          <a:xfrm>
            <a:off x="7961673" y="1529446"/>
            <a:ext cx="3553684" cy="0"/>
          </a:xfrm>
          <a:prstGeom prst="line">
            <a:avLst/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8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Left Alig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850" y="380897"/>
            <a:ext cx="18161342" cy="16478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48" y="3453945"/>
            <a:ext cx="18161343" cy="5914639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8F2647-B6A4-364D-AE1F-B27602926D75}"/>
              </a:ext>
            </a:extLst>
          </p:cNvPr>
          <p:cNvGrpSpPr/>
          <p:nvPr/>
        </p:nvGrpSpPr>
        <p:grpSpPr>
          <a:xfrm>
            <a:off x="671075" y="2356257"/>
            <a:ext cx="13740664" cy="4"/>
            <a:chOff x="1349705" y="2282287"/>
            <a:chExt cx="13740664" cy="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6EDB96-B561-5F49-B23C-FBA81335BBB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13740664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F321A1-65C4-0F4C-B111-BF6D5C775977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5193012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CD7E9C-9D2B-344B-99BD-F6F92C0585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2804753"/>
            <a:ext cx="18161341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1930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850" y="380898"/>
            <a:ext cx="18161342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48" y="2548674"/>
            <a:ext cx="8790952" cy="6819908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8F2647-B6A4-364D-AE1F-B27602926D75}"/>
              </a:ext>
            </a:extLst>
          </p:cNvPr>
          <p:cNvGrpSpPr/>
          <p:nvPr/>
        </p:nvGrpSpPr>
        <p:grpSpPr>
          <a:xfrm>
            <a:off x="671076" y="1529446"/>
            <a:ext cx="7913565" cy="4"/>
            <a:chOff x="1349705" y="2282287"/>
            <a:chExt cx="7913565" cy="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6EDB96-B561-5F49-B23C-FBA81335BBB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791356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F321A1-65C4-0F4C-B111-BF6D5C775977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3553684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CD7E9C-9D2B-344B-99BD-F6F92C0585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6" y="1931184"/>
            <a:ext cx="8790952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500CEE-B739-1949-AF26-4501EB2146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028242" y="2548674"/>
            <a:ext cx="8790952" cy="6819908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7B53F6-D327-554F-A8F1-607620A72E5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028240" y="1931184"/>
            <a:ext cx="8790952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6099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 Logo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CF5CE2-B18B-1147-9AC8-8C8B438B4566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AD69B-1283-154F-B38A-8C82082D6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96" y="4702350"/>
            <a:ext cx="7954914" cy="16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4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FD4497-EB03-FD49-A9DF-608054D60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078" y="380898"/>
            <a:ext cx="7940020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64F75D-E7E4-6442-8D78-E5E3A497DF69}"/>
              </a:ext>
            </a:extLst>
          </p:cNvPr>
          <p:cNvGrpSpPr/>
          <p:nvPr userDrawn="1"/>
        </p:nvGrpSpPr>
        <p:grpSpPr>
          <a:xfrm>
            <a:off x="684304" y="1996687"/>
            <a:ext cx="7913565" cy="4"/>
            <a:chOff x="1349705" y="2282287"/>
            <a:chExt cx="7913565" cy="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C36EAF-1980-9944-BBA6-356F8C45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791356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D47121-A88D-5B43-B68F-9019DFDB170D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3553684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E994FE1-52CD-D243-ACEC-DC24AF958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076" y="1390979"/>
            <a:ext cx="7940020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(Left Align)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196F61-8DB1-EB4F-92AF-48BF89CE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49" y="3240504"/>
            <a:ext cx="7940021" cy="6128078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E036C9-B5C0-B240-9AF2-7BAE0CE5E6F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2623011"/>
            <a:ext cx="7940020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A70667-DE28-D242-9DFE-E058C0489F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42" y="2"/>
            <a:ext cx="9799997" cy="9904647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9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FD4497-EB03-FD49-A9DF-608054D60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078" y="380898"/>
            <a:ext cx="7940020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64F75D-E7E4-6442-8D78-E5E3A497DF69}"/>
              </a:ext>
            </a:extLst>
          </p:cNvPr>
          <p:cNvGrpSpPr/>
          <p:nvPr userDrawn="1"/>
        </p:nvGrpSpPr>
        <p:grpSpPr>
          <a:xfrm>
            <a:off x="684304" y="1996687"/>
            <a:ext cx="7913565" cy="4"/>
            <a:chOff x="1349705" y="2282287"/>
            <a:chExt cx="7913565" cy="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C36EAF-1980-9944-BBA6-356F8C45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791356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D47121-A88D-5B43-B68F-9019DFDB170D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3553684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E994FE1-52CD-D243-ACEC-DC24AF958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076" y="1390979"/>
            <a:ext cx="7940020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(Left Align)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196F61-8DB1-EB4F-92AF-48BF89CE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49" y="3240504"/>
            <a:ext cx="7940021" cy="6128078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E036C9-B5C0-B240-9AF2-7BAE0CE5E6F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2623011"/>
            <a:ext cx="7940020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A70667-DE28-D242-9DFE-E058C0489F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42" y="681787"/>
            <a:ext cx="9142149" cy="8686797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88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FD4497-EB03-FD49-A9DF-608054D60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078" y="380898"/>
            <a:ext cx="7940020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64F75D-E7E4-6442-8D78-E5E3A497DF69}"/>
              </a:ext>
            </a:extLst>
          </p:cNvPr>
          <p:cNvGrpSpPr/>
          <p:nvPr userDrawn="1"/>
        </p:nvGrpSpPr>
        <p:grpSpPr>
          <a:xfrm>
            <a:off x="684304" y="1996687"/>
            <a:ext cx="7913565" cy="4"/>
            <a:chOff x="1349705" y="2282287"/>
            <a:chExt cx="7913565" cy="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C36EAF-1980-9944-BBA6-356F8C45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791356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D47121-A88D-5B43-B68F-9019DFDB170D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3553684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E994FE1-52CD-D243-ACEC-DC24AF958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076" y="1390979"/>
            <a:ext cx="7940020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(Left Align)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196F61-8DB1-EB4F-92AF-48BF89CE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49" y="3240504"/>
            <a:ext cx="7940021" cy="6128078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E036C9-B5C0-B240-9AF2-7BAE0CE5E6F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2623011"/>
            <a:ext cx="7940020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/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4CEE9243-7220-D64E-8AE4-0A09D76E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27338" y="2107098"/>
            <a:ext cx="4291853" cy="3359426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D08CFB0-E194-EB47-8CA5-369AA7BF89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527338" y="6023113"/>
            <a:ext cx="4291853" cy="3359426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8A31D7-4873-4D4B-92A1-2B7C0C3804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657165" y="2107098"/>
            <a:ext cx="4291853" cy="3359426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A406159-73E7-0442-BAC6-AD5F59F5C09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57165" y="6023113"/>
            <a:ext cx="4291853" cy="3359426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D0C776-B599-2846-AD55-B8AC2ED5287F}"/>
              </a:ext>
            </a:extLst>
          </p:cNvPr>
          <p:cNvSpPr/>
          <p:nvPr userDrawn="1"/>
        </p:nvSpPr>
        <p:spPr>
          <a:xfrm>
            <a:off x="0" y="3345061"/>
            <a:ext cx="13378070" cy="5020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noFill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FD4497-EB03-FD49-A9DF-608054D60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078" y="380898"/>
            <a:ext cx="7940020" cy="9243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64F75D-E7E4-6442-8D78-E5E3A497DF69}"/>
              </a:ext>
            </a:extLst>
          </p:cNvPr>
          <p:cNvGrpSpPr/>
          <p:nvPr userDrawn="1"/>
        </p:nvGrpSpPr>
        <p:grpSpPr>
          <a:xfrm>
            <a:off x="684304" y="1996687"/>
            <a:ext cx="7913565" cy="4"/>
            <a:chOff x="1349705" y="2282287"/>
            <a:chExt cx="7913565" cy="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C36EAF-1980-9944-BBA6-356F8C45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87"/>
              <a:ext cx="7913565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D47121-A88D-5B43-B68F-9019DFDB170D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05" y="2282291"/>
              <a:ext cx="3553684" cy="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E994FE1-52CD-D243-ACEC-DC24AF958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076" y="1390979"/>
            <a:ext cx="7940020" cy="479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(Left Align)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98A31D7-4873-4D4B-92A1-2B7C0C3804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657164" y="2845381"/>
            <a:ext cx="9162026" cy="6020150"/>
          </a:xfrm>
          <a:prstGeom prst="rect">
            <a:avLst/>
          </a:prstGeom>
        </p:spPr>
        <p:txBody>
          <a:bodyPr anchor="ctr" anchorCtr="1"/>
          <a:lstStyle>
            <a:lvl1pPr algn="ctr">
              <a:defRPr sz="1000" baseline="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E241DA-9591-EF4F-BB24-DAA91D55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49" y="4555903"/>
            <a:ext cx="7940021" cy="3122682"/>
          </a:xfrm>
          <a:prstGeom prst="rect">
            <a:avLst/>
          </a:prstGeom>
        </p:spPr>
        <p:txBody>
          <a:bodyPr/>
          <a:lstStyle>
            <a:lvl1pPr>
              <a:defRPr sz="2600" b="0" i="0" cap="none" baseline="0">
                <a:solidFill>
                  <a:schemeClr val="bg1"/>
                </a:solidFill>
              </a:defRPr>
            </a:lvl1pPr>
            <a:lvl2pPr marL="730377" indent="0">
              <a:buNone/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0416A0B-862F-A140-97A7-F6C260B5E86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7847" y="3938412"/>
            <a:ext cx="7940020" cy="441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  <a:lvl2pPr marL="730377" indent="0">
              <a:buNone/>
              <a:defRPr sz="3195" b="1"/>
            </a:lvl2pPr>
            <a:lvl3pPr marL="1460754" indent="0">
              <a:buNone/>
              <a:defRPr sz="2876" b="1"/>
            </a:lvl3pPr>
            <a:lvl4pPr marL="2191131" indent="0">
              <a:buNone/>
              <a:defRPr sz="2556" b="1"/>
            </a:lvl4pPr>
            <a:lvl5pPr marL="2921508" indent="0">
              <a:buNone/>
              <a:defRPr sz="2556" b="1"/>
            </a:lvl5pPr>
            <a:lvl6pPr marL="3651885" indent="0">
              <a:buNone/>
              <a:defRPr sz="2556" b="1"/>
            </a:lvl6pPr>
            <a:lvl7pPr marL="4382262" indent="0">
              <a:buNone/>
              <a:defRPr sz="2556" b="1"/>
            </a:lvl7pPr>
            <a:lvl8pPr marL="5112639" indent="0">
              <a:buNone/>
              <a:defRPr sz="2556" b="1"/>
            </a:lvl8pPr>
            <a:lvl9pPr marL="5843016" indent="0">
              <a:buNone/>
              <a:defRPr sz="2556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4942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 Logo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CF5CE2-B18B-1147-9AC8-8C8B438B4566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AD69B-1283-154F-B38A-8C82082D6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22" y="3544111"/>
            <a:ext cx="15813951" cy="39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 Logo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8D0A9-F87A-0444-B78B-0FF9244EC370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AD69B-1283-154F-B38A-8C82082D6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230" y="4653915"/>
            <a:ext cx="8246321" cy="16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 Logo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8D0A9-F87A-0444-B78B-0FF9244EC370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AD69B-1283-154F-B38A-8C82082D6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36" y="4665773"/>
            <a:ext cx="8158212" cy="17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5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 Logo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8D0A9-F87A-0444-B78B-0FF9244EC370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AD69B-1283-154F-B38A-8C82082D6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25" y="3544111"/>
            <a:ext cx="15804144" cy="39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69364A-FAC7-B340-B50C-DE861020A2CF}"/>
              </a:ext>
            </a:extLst>
          </p:cNvPr>
          <p:cNvSpPr/>
          <p:nvPr userDrawn="1"/>
        </p:nvSpPr>
        <p:spPr>
          <a:xfrm>
            <a:off x="0" y="0"/>
            <a:ext cx="19507199" cy="10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0DC483-D1FC-5D44-838F-1CD347839C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171" y="0"/>
            <a:ext cx="9659155" cy="109728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CC8576-68F3-8C48-BAF9-0408038F3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147" y="1227205"/>
            <a:ext cx="8183753" cy="172061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A58E7CB-06EB-AB4A-812E-384146CE6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144" y="3131758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E37E4E9-E370-0C4B-B272-8A7EA4EC1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144" y="5648485"/>
            <a:ext cx="8183753" cy="445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D28C636-9B6A-754A-B99C-BF572D232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144" y="6152018"/>
            <a:ext cx="8183753" cy="445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688CDA-B100-BE43-9381-8ECBC850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7" y="9644122"/>
            <a:ext cx="3777754" cy="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69364A-FAC7-B340-B50C-DE861020A2CF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EAC82CD-196B-D14F-8A08-EA18C807F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143" y="7284780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84F3C2E-BFDA-D24E-9574-3F22A267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147" y="7788314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E37E4E9-E370-0C4B-B272-8A7EA4EC1D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144" y="5648486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D28C636-9B6A-754A-B99C-BF572D232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144" y="6152019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ABA658-6C6D-F340-A4AD-32E32F780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046" y="-1134"/>
            <a:ext cx="9659155" cy="10972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688CDA-B100-BE43-9381-8ECBC850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7" y="9644122"/>
            <a:ext cx="3777754" cy="76244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4725D4F-5D68-8642-8B40-EC300A8B4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147" y="1227205"/>
            <a:ext cx="8183753" cy="172061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8B4379D-E395-054D-ACEE-6D390E5C0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144" y="3131758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903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69364A-FAC7-B340-B50C-DE861020A2CF}"/>
              </a:ext>
            </a:extLst>
          </p:cNvPr>
          <p:cNvSpPr/>
          <p:nvPr userDrawn="1"/>
        </p:nvSpPr>
        <p:spPr>
          <a:xfrm>
            <a:off x="1" y="0"/>
            <a:ext cx="19507200" cy="10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EAC82CD-196B-D14F-8A08-EA18C807F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143" y="7284779"/>
            <a:ext cx="8183753" cy="445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84F3C2E-BFDA-D24E-9574-3F22A267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147" y="7788313"/>
            <a:ext cx="8183753" cy="445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i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ABA658-6C6D-F340-A4AD-32E32F780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046" y="-1134"/>
            <a:ext cx="9659155" cy="10972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688CDA-B100-BE43-9381-8ECBC850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7" y="9644122"/>
            <a:ext cx="3777754" cy="76244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4725D4F-5D68-8642-8B40-EC300A8B4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147" y="1227205"/>
            <a:ext cx="8183753" cy="172061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8B4379D-E395-054D-ACEE-6D390E5C0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144" y="3131758"/>
            <a:ext cx="8183753" cy="445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56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D3ED0C-90A3-854A-BEC5-54F22E63B5BC}"/>
              </a:ext>
            </a:extLst>
          </p:cNvPr>
          <p:cNvSpPr/>
          <p:nvPr userDrawn="1"/>
        </p:nvSpPr>
        <p:spPr>
          <a:xfrm>
            <a:off x="0" y="9906523"/>
            <a:ext cx="19477036" cy="1066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5F371-4605-DC47-BD6C-BDAF2BF7F07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3004" y="10047421"/>
            <a:ext cx="3608602" cy="784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B94D88-4D91-0B43-AB41-5054F93C70CB}"/>
              </a:ext>
            </a:extLst>
          </p:cNvPr>
          <p:cNvSpPr/>
          <p:nvPr userDrawn="1"/>
        </p:nvSpPr>
        <p:spPr>
          <a:xfrm>
            <a:off x="17995163" y="9906520"/>
            <a:ext cx="1481874" cy="1066280"/>
          </a:xfrm>
          <a:prstGeom prst="rect">
            <a:avLst/>
          </a:prstGeom>
          <a:solidFill>
            <a:srgbClr val="007DB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60E2A6B-A809-4840-BF14-8648BC0BDF87}" type="slidenum">
              <a:rPr lang="id-ID" sz="1800" b="0" i="0" baseline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18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91" r:id="rId3"/>
    <p:sldLayoutId id="2147483672" r:id="rId4"/>
    <p:sldLayoutId id="2147483694" r:id="rId5"/>
    <p:sldLayoutId id="2147483692" r:id="rId6"/>
    <p:sldLayoutId id="2147483673" r:id="rId7"/>
    <p:sldLayoutId id="2147483674" r:id="rId8"/>
    <p:sldLayoutId id="2147483690" r:id="rId9"/>
    <p:sldLayoutId id="2147483675" r:id="rId10"/>
    <p:sldLayoutId id="2147483676" r:id="rId11"/>
    <p:sldLayoutId id="2147483677" r:id="rId12"/>
    <p:sldLayoutId id="2147483670" r:id="rId13"/>
    <p:sldLayoutId id="2147483679" r:id="rId14"/>
    <p:sldLayoutId id="2147483678" r:id="rId15"/>
    <p:sldLayoutId id="2147483681" r:id="rId16"/>
    <p:sldLayoutId id="2147483689" r:id="rId17"/>
    <p:sldLayoutId id="2147483682" r:id="rId18"/>
    <p:sldLayoutId id="2147483667" r:id="rId19"/>
    <p:sldLayoutId id="2147483684" r:id="rId20"/>
    <p:sldLayoutId id="2147483683" r:id="rId21"/>
    <p:sldLayoutId id="2147483687" r:id="rId22"/>
    <p:sldLayoutId id="2147483688" r:id="rId23"/>
  </p:sldLayoutIdLst>
  <p:txStyles>
    <p:titleStyle>
      <a:lvl1pPr algn="l" defTabSz="1460754" rtl="0" eaLnBrk="1" latinLnBrk="0" hangingPunct="1">
        <a:lnSpc>
          <a:spcPct val="90000"/>
        </a:lnSpc>
        <a:spcBef>
          <a:spcPct val="0"/>
        </a:spcBef>
        <a:buNone/>
        <a:defRPr sz="6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46075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None/>
        <a:defRPr sz="2800" b="1" i="0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095566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600" b="0" i="0" kern="1200" cap="none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825943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556320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3286697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017074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6pPr>
      <a:lvl7pPr marL="4747451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7pPr>
      <a:lvl8pPr marL="5477828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8pPr>
      <a:lvl9pPr marL="6208205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1pPr>
      <a:lvl2pPr marL="730377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2pPr>
      <a:lvl3pPr marL="1460754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191131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4pPr>
      <a:lvl5pPr marL="2921508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5pPr>
      <a:lvl6pPr marL="3651885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6pPr>
      <a:lvl7pPr marL="4382262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7pPr>
      <a:lvl8pPr marL="5112639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8pPr>
      <a:lvl9pPr marL="5843016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93893-ABCF-D547-9059-85D72809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50" y="430100"/>
            <a:ext cx="18161342" cy="924306"/>
          </a:xfrm>
        </p:spPr>
        <p:txBody>
          <a:bodyPr/>
          <a:lstStyle/>
          <a:p>
            <a:r>
              <a:rPr lang="en-US" sz="4800" dirty="0"/>
              <a:t>Sample Telehealth Workflow for GED and Partnering Site</a:t>
            </a:r>
          </a:p>
        </p:txBody>
      </p:sp>
      <p:sp>
        <p:nvSpPr>
          <p:cNvPr id="77" name="Terminator 38">
            <a:extLst>
              <a:ext uri="{FF2B5EF4-FFF2-40B4-BE49-F238E27FC236}">
                <a16:creationId xmlns:a16="http://schemas.microsoft.com/office/drawing/2014/main" id="{E0282EC0-990F-44B4-AEF6-4381526DD01D}"/>
              </a:ext>
            </a:extLst>
          </p:cNvPr>
          <p:cNvSpPr/>
          <p:nvPr/>
        </p:nvSpPr>
        <p:spPr>
          <a:xfrm>
            <a:off x="2371597" y="3360225"/>
            <a:ext cx="1999262" cy="924305"/>
          </a:xfrm>
          <a:prstGeom prst="flowChartTerminator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US" sz="16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Process 39">
            <a:extLst>
              <a:ext uri="{FF2B5EF4-FFF2-40B4-BE49-F238E27FC236}">
                <a16:creationId xmlns:a16="http://schemas.microsoft.com/office/drawing/2014/main" id="{98E7415E-4DCB-42DF-ACFF-3CF0DF49E61A}"/>
              </a:ext>
            </a:extLst>
          </p:cNvPr>
          <p:cNvSpPr/>
          <p:nvPr/>
        </p:nvSpPr>
        <p:spPr>
          <a:xfrm>
            <a:off x="4906323" y="3360224"/>
            <a:ext cx="1935183" cy="924305"/>
          </a:xfrm>
          <a:prstGeom prst="flowChartProcess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taff identify need for GEN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Process 39">
            <a:extLst>
              <a:ext uri="{FF2B5EF4-FFF2-40B4-BE49-F238E27FC236}">
                <a16:creationId xmlns:a16="http://schemas.microsoft.com/office/drawing/2014/main" id="{D6A43486-BB4F-4727-999C-D9FB3611E15F}"/>
              </a:ext>
            </a:extLst>
          </p:cNvPr>
          <p:cNvSpPr/>
          <p:nvPr/>
        </p:nvSpPr>
        <p:spPr>
          <a:xfrm>
            <a:off x="7517639" y="3360225"/>
            <a:ext cx="1935183" cy="924305"/>
          </a:xfrm>
          <a:prstGeom prst="flowChartProcess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Contact Tele-GEN to schedule visit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Process 39">
            <a:extLst>
              <a:ext uri="{FF2B5EF4-FFF2-40B4-BE49-F238E27FC236}">
                <a16:creationId xmlns:a16="http://schemas.microsoft.com/office/drawing/2014/main" id="{A3AA09FB-AC85-498F-B842-71D32ECE88CB}"/>
              </a:ext>
            </a:extLst>
          </p:cNvPr>
          <p:cNvSpPr/>
          <p:nvPr/>
        </p:nvSpPr>
        <p:spPr>
          <a:xfrm>
            <a:off x="10174676" y="3360223"/>
            <a:ext cx="1935183" cy="924305"/>
          </a:xfrm>
          <a:prstGeom prst="flowChartProcess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Meets Tele-GEN at scheduled time in video visit room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rocess 39">
            <a:extLst>
              <a:ext uri="{FF2B5EF4-FFF2-40B4-BE49-F238E27FC236}">
                <a16:creationId xmlns:a16="http://schemas.microsoft.com/office/drawing/2014/main" id="{358D5F94-29A4-4132-BC5E-2A627E2AE2AF}"/>
              </a:ext>
            </a:extLst>
          </p:cNvPr>
          <p:cNvSpPr/>
          <p:nvPr/>
        </p:nvSpPr>
        <p:spPr>
          <a:xfrm>
            <a:off x="12675646" y="3359939"/>
            <a:ext cx="1935183" cy="924305"/>
          </a:xfrm>
          <a:prstGeom prst="flowChartProcess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Support Tele-GEN provider during consultation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rocess 39">
            <a:extLst>
              <a:ext uri="{FF2B5EF4-FFF2-40B4-BE49-F238E27FC236}">
                <a16:creationId xmlns:a16="http://schemas.microsoft.com/office/drawing/2014/main" id="{C3612BBB-8B59-48D0-B41C-FA3C46063DE1}"/>
              </a:ext>
            </a:extLst>
          </p:cNvPr>
          <p:cNvSpPr/>
          <p:nvPr/>
        </p:nvSpPr>
        <p:spPr>
          <a:xfrm>
            <a:off x="15263794" y="3359939"/>
            <a:ext cx="1935183" cy="924305"/>
          </a:xfrm>
          <a:prstGeom prst="flowChartProcess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Documents visit &amp; initiates treatment plan 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rocess 39">
            <a:extLst>
              <a:ext uri="{FF2B5EF4-FFF2-40B4-BE49-F238E27FC236}">
                <a16:creationId xmlns:a16="http://schemas.microsoft.com/office/drawing/2014/main" id="{136D6761-F56A-48D8-906F-04EED6DBADA0}"/>
              </a:ext>
            </a:extLst>
          </p:cNvPr>
          <p:cNvSpPr/>
          <p:nvPr/>
        </p:nvSpPr>
        <p:spPr>
          <a:xfrm>
            <a:off x="10110170" y="5829442"/>
            <a:ext cx="2058571" cy="921436"/>
          </a:xfrm>
          <a:prstGeom prst="flowChartProcess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Meets ED staff at scheduled time in video visit room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rocess 39">
            <a:extLst>
              <a:ext uri="{FF2B5EF4-FFF2-40B4-BE49-F238E27FC236}">
                <a16:creationId xmlns:a16="http://schemas.microsoft.com/office/drawing/2014/main" id="{0512D6E6-09C4-441F-BA0D-2B6B88E8A7EC}"/>
              </a:ext>
            </a:extLst>
          </p:cNvPr>
          <p:cNvSpPr/>
          <p:nvPr/>
        </p:nvSpPr>
        <p:spPr>
          <a:xfrm>
            <a:off x="12675646" y="8586978"/>
            <a:ext cx="1935183" cy="924305"/>
          </a:xfrm>
          <a:prstGeom prst="flowChartProcess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Informs ED staff and patient  of treatment plan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Process 39">
            <a:extLst>
              <a:ext uri="{FF2B5EF4-FFF2-40B4-BE49-F238E27FC236}">
                <a16:creationId xmlns:a16="http://schemas.microsoft.com/office/drawing/2014/main" id="{E99C766F-DCE3-43A5-A174-66E36C3F4B04}"/>
              </a:ext>
            </a:extLst>
          </p:cNvPr>
          <p:cNvSpPr/>
          <p:nvPr/>
        </p:nvSpPr>
        <p:spPr>
          <a:xfrm>
            <a:off x="15152149" y="8584128"/>
            <a:ext cx="2046828" cy="936299"/>
          </a:xfrm>
          <a:prstGeom prst="flowChartProcess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Documents visit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" name="Terminator 38">
            <a:extLst>
              <a:ext uri="{FF2B5EF4-FFF2-40B4-BE49-F238E27FC236}">
                <a16:creationId xmlns:a16="http://schemas.microsoft.com/office/drawing/2014/main" id="{F3FFCB22-03C4-4A4C-9F99-E97E4B8C7523}"/>
              </a:ext>
            </a:extLst>
          </p:cNvPr>
          <p:cNvSpPr/>
          <p:nvPr/>
        </p:nvSpPr>
        <p:spPr>
          <a:xfrm>
            <a:off x="17972233" y="4513913"/>
            <a:ext cx="1135059" cy="2239836"/>
          </a:xfrm>
          <a:prstGeom prst="flowChartTerminator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3" name="Process 39">
            <a:extLst>
              <a:ext uri="{FF2B5EF4-FFF2-40B4-BE49-F238E27FC236}">
                <a16:creationId xmlns:a16="http://schemas.microsoft.com/office/drawing/2014/main" id="{373C25CE-E723-4C00-9592-BB634B0582DF}"/>
              </a:ext>
            </a:extLst>
          </p:cNvPr>
          <p:cNvSpPr/>
          <p:nvPr/>
        </p:nvSpPr>
        <p:spPr>
          <a:xfrm>
            <a:off x="10112332" y="7266374"/>
            <a:ext cx="2058571" cy="918794"/>
          </a:xfrm>
          <a:prstGeom prst="flowChartProcess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Obtains verbal consent</a:t>
            </a:r>
            <a:endParaRPr lang="en-US" sz="28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rocess 39">
            <a:extLst>
              <a:ext uri="{FF2B5EF4-FFF2-40B4-BE49-F238E27FC236}">
                <a16:creationId xmlns:a16="http://schemas.microsoft.com/office/drawing/2014/main" id="{12DD333E-1379-45F8-B5DC-52D0B88A795E}"/>
              </a:ext>
            </a:extLst>
          </p:cNvPr>
          <p:cNvSpPr/>
          <p:nvPr/>
        </p:nvSpPr>
        <p:spPr>
          <a:xfrm>
            <a:off x="10112331" y="8584128"/>
            <a:ext cx="2058571" cy="936299"/>
          </a:xfrm>
          <a:prstGeom prst="flowChartProcess">
            <a:avLst/>
          </a:prstGeom>
          <a:noFill/>
          <a:ln w="25400">
            <a:solidFill>
              <a:srgbClr val="4F81BD">
                <a:shade val="95000"/>
                <a:satMod val="105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Conducts assessment</a:t>
            </a:r>
            <a:endParaRPr lang="en-US" sz="2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5" name="Process 39">
            <a:extLst>
              <a:ext uri="{FF2B5EF4-FFF2-40B4-BE49-F238E27FC236}">
                <a16:creationId xmlns:a16="http://schemas.microsoft.com/office/drawing/2014/main" id="{DC45E5D0-BB2D-484F-B3DE-5A2E1CB44947}"/>
              </a:ext>
            </a:extLst>
          </p:cNvPr>
          <p:cNvSpPr/>
          <p:nvPr/>
        </p:nvSpPr>
        <p:spPr>
          <a:xfrm>
            <a:off x="4898165" y="5832084"/>
            <a:ext cx="2024817" cy="921665"/>
          </a:xfrm>
          <a:prstGeom prst="flowChartProcess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Review patient information with ED staff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rminator 38">
            <a:extLst>
              <a:ext uri="{FF2B5EF4-FFF2-40B4-BE49-F238E27FC236}">
                <a16:creationId xmlns:a16="http://schemas.microsoft.com/office/drawing/2014/main" id="{A1E8366B-8D1E-43EB-88B0-E649CDB33AE8}"/>
              </a:ext>
            </a:extLst>
          </p:cNvPr>
          <p:cNvSpPr/>
          <p:nvPr/>
        </p:nvSpPr>
        <p:spPr>
          <a:xfrm>
            <a:off x="2371597" y="5829443"/>
            <a:ext cx="1935183" cy="924306"/>
          </a:xfrm>
          <a:prstGeom prst="flowChartTerminator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Receive request for telehealth consultation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6BAC89BA-DFCC-4D85-B34D-98F3577700B9}"/>
              </a:ext>
            </a:extLst>
          </p:cNvPr>
          <p:cNvCxnSpPr>
            <a:stCxn id="77" idx="3"/>
            <a:endCxn id="78" idx="1"/>
          </p:cNvCxnSpPr>
          <p:nvPr/>
        </p:nvCxnSpPr>
        <p:spPr>
          <a:xfrm flipV="1">
            <a:off x="4370859" y="3822377"/>
            <a:ext cx="535464" cy="1"/>
          </a:xfrm>
          <a:prstGeom prst="bentConnector3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0CF35DD4-0288-4A06-8C64-D48F8A800042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6841506" y="3822377"/>
            <a:ext cx="676133" cy="1"/>
          </a:xfrm>
          <a:prstGeom prst="bentConnector3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8046A6C7-DB88-467D-B184-E476BD230872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 flipV="1">
            <a:off x="12109859" y="3822092"/>
            <a:ext cx="565787" cy="284"/>
          </a:xfrm>
          <a:prstGeom prst="bentConnector3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1658C2E-452E-4EFE-ABA1-8A71CD37E796}"/>
              </a:ext>
            </a:extLst>
          </p:cNvPr>
          <p:cNvCxnSpPr>
            <a:stCxn id="84" idx="3"/>
            <a:endCxn id="85" idx="1"/>
          </p:cNvCxnSpPr>
          <p:nvPr/>
        </p:nvCxnSpPr>
        <p:spPr>
          <a:xfrm>
            <a:off x="14610829" y="3822092"/>
            <a:ext cx="652965" cy="0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87E61AA-3F3D-4CD6-8B93-3FFA99F9B347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4306780" y="6291596"/>
            <a:ext cx="549923" cy="0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22D48B3-7BBF-4155-963D-2D60726EFF89}"/>
              </a:ext>
            </a:extLst>
          </p:cNvPr>
          <p:cNvCxnSpPr>
            <a:cxnSpLocks/>
            <a:stCxn id="95" idx="3"/>
            <a:endCxn id="89" idx="1"/>
          </p:cNvCxnSpPr>
          <p:nvPr/>
        </p:nvCxnSpPr>
        <p:spPr>
          <a:xfrm flipV="1">
            <a:off x="6922982" y="6290160"/>
            <a:ext cx="3187188" cy="2757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513CA65-DB8E-4020-B43F-BF31C548701D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>
          <a:xfrm>
            <a:off x="11139456" y="6750878"/>
            <a:ext cx="2162" cy="515496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915B553-1B3E-4B77-90C0-1A2C59DA176A}"/>
              </a:ext>
            </a:extLst>
          </p:cNvPr>
          <p:cNvCxnSpPr>
            <a:stCxn id="93" idx="2"/>
            <a:endCxn id="94" idx="0"/>
          </p:cNvCxnSpPr>
          <p:nvPr/>
        </p:nvCxnSpPr>
        <p:spPr>
          <a:xfrm flipH="1">
            <a:off x="11141617" y="8185168"/>
            <a:ext cx="1" cy="398960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62B43A4-7220-49E2-9F4E-A984C6574A48}"/>
              </a:ext>
            </a:extLst>
          </p:cNvPr>
          <p:cNvCxnSpPr>
            <a:stCxn id="94" idx="3"/>
            <a:endCxn id="90" idx="1"/>
          </p:cNvCxnSpPr>
          <p:nvPr/>
        </p:nvCxnSpPr>
        <p:spPr>
          <a:xfrm flipV="1">
            <a:off x="12170902" y="9049131"/>
            <a:ext cx="504744" cy="3147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6211C4F-1168-46A0-A079-16A8B2F69CD6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>
            <a:off x="14610829" y="9049131"/>
            <a:ext cx="541320" cy="3147"/>
          </a:xfrm>
          <a:prstGeom prst="straightConnector1">
            <a:avLst/>
          </a:prstGeom>
          <a:ln w="25400">
            <a:solidFill>
              <a:srgbClr val="4F81BD">
                <a:shade val="95000"/>
                <a:satMod val="10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66C804A-9D3E-4432-A312-E57C3D0E8CE3}"/>
              </a:ext>
            </a:extLst>
          </p:cNvPr>
          <p:cNvCxnSpPr>
            <a:cxnSpLocks/>
          </p:cNvCxnSpPr>
          <p:nvPr/>
        </p:nvCxnSpPr>
        <p:spPr>
          <a:xfrm>
            <a:off x="164911" y="5632704"/>
            <a:ext cx="19147218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86AFB9F-2DA0-4067-BCE3-E1FC354D67B4}"/>
              </a:ext>
            </a:extLst>
          </p:cNvPr>
          <p:cNvSpPr/>
          <p:nvPr/>
        </p:nvSpPr>
        <p:spPr>
          <a:xfrm>
            <a:off x="164911" y="1668585"/>
            <a:ext cx="19147218" cy="8126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E46C410-85B7-4871-A3C3-DCA163408FF2}"/>
              </a:ext>
            </a:extLst>
          </p:cNvPr>
          <p:cNvCxnSpPr>
            <a:cxnSpLocks/>
          </p:cNvCxnSpPr>
          <p:nvPr/>
        </p:nvCxnSpPr>
        <p:spPr>
          <a:xfrm flipV="1">
            <a:off x="2178309" y="1668585"/>
            <a:ext cx="0" cy="8126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A96FAC0-6B86-4DA5-B0EC-31AE568E32C4}"/>
              </a:ext>
            </a:extLst>
          </p:cNvPr>
          <p:cNvSpPr/>
          <p:nvPr/>
        </p:nvSpPr>
        <p:spPr>
          <a:xfrm>
            <a:off x="496595" y="3433962"/>
            <a:ext cx="1350049" cy="1200329"/>
          </a:xfrm>
          <a:prstGeom prst="rect">
            <a:avLst/>
          </a:prstGeom>
          <a:ln w="25400">
            <a:noFill/>
          </a:ln>
          <a:effectLst/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 Staff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(Patient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location)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D7FCA74-54FA-48EE-A51F-D5C89B0E0201}"/>
              </a:ext>
            </a:extLst>
          </p:cNvPr>
          <p:cNvSpPr/>
          <p:nvPr/>
        </p:nvSpPr>
        <p:spPr>
          <a:xfrm>
            <a:off x="282862" y="7341440"/>
            <a:ext cx="1776448" cy="1200329"/>
          </a:xfrm>
          <a:prstGeom prst="rect">
            <a:avLst/>
          </a:prstGeom>
          <a:ln w="25400">
            <a:noFill/>
          </a:ln>
          <a:effectLst/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Tele-GEN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(consultant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location)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44D6CED-665D-43E8-8BAA-969743A44FFE}"/>
              </a:ext>
            </a:extLst>
          </p:cNvPr>
          <p:cNvCxnSpPr>
            <a:stCxn id="81" idx="2"/>
            <a:endCxn id="97" idx="0"/>
          </p:cNvCxnSpPr>
          <p:nvPr/>
        </p:nvCxnSpPr>
        <p:spPr>
          <a:xfrm rot="5400000">
            <a:off x="5139754" y="2483965"/>
            <a:ext cx="1544913" cy="5146042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AFEB5EF-6A9C-4AC3-91B8-56CF309ACF19}"/>
              </a:ext>
            </a:extLst>
          </p:cNvPr>
          <p:cNvCxnSpPr>
            <a:cxnSpLocks/>
            <a:stCxn id="95" idx="3"/>
            <a:endCxn id="83" idx="1"/>
          </p:cNvCxnSpPr>
          <p:nvPr/>
        </p:nvCxnSpPr>
        <p:spPr>
          <a:xfrm flipV="1">
            <a:off x="6922982" y="3822376"/>
            <a:ext cx="3251694" cy="2470541"/>
          </a:xfrm>
          <a:prstGeom prst="bentConnector3">
            <a:avLst>
              <a:gd name="adj1" fmla="val 87026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349CDD1-AED1-49AA-BAD1-F477EF39253E}"/>
              </a:ext>
            </a:extLst>
          </p:cNvPr>
          <p:cNvCxnSpPr>
            <a:cxnSpLocks/>
            <a:stCxn id="91" idx="3"/>
            <a:endCxn id="92" idx="2"/>
          </p:cNvCxnSpPr>
          <p:nvPr/>
        </p:nvCxnSpPr>
        <p:spPr>
          <a:xfrm flipV="1">
            <a:off x="17198977" y="6753749"/>
            <a:ext cx="1340786" cy="229852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0A107399-882F-489B-9654-30AEB53B5134}"/>
              </a:ext>
            </a:extLst>
          </p:cNvPr>
          <p:cNvCxnSpPr>
            <a:cxnSpLocks/>
            <a:stCxn id="85" idx="3"/>
            <a:endCxn id="92" idx="0"/>
          </p:cNvCxnSpPr>
          <p:nvPr/>
        </p:nvCxnSpPr>
        <p:spPr>
          <a:xfrm>
            <a:off x="17198977" y="3822092"/>
            <a:ext cx="1340786" cy="69182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9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st Health Color Palette">
      <a:dk1>
        <a:srgbClr val="000000"/>
      </a:dk1>
      <a:lt1>
        <a:srgbClr val="FFFFFF"/>
      </a:lt1>
      <a:dk2>
        <a:srgbClr val="083F59"/>
      </a:dk2>
      <a:lt2>
        <a:srgbClr val="E7E6E6"/>
      </a:lt2>
      <a:accent1>
        <a:srgbClr val="127DAE"/>
      </a:accent1>
      <a:accent2>
        <a:srgbClr val="15919D"/>
      </a:accent2>
      <a:accent3>
        <a:srgbClr val="5F5F61"/>
      </a:accent3>
      <a:accent4>
        <a:srgbClr val="BC1D43"/>
      </a:accent4>
      <a:accent5>
        <a:srgbClr val="77265D"/>
      </a:accent5>
      <a:accent6>
        <a:srgbClr val="DE632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597914A20684A9DCCF7D991200E3D" ma:contentTypeVersion="7" ma:contentTypeDescription="Create a new document." ma:contentTypeScope="" ma:versionID="40a90e9a95152f173816f1898fcc7057">
  <xsd:schema xmlns:xsd="http://www.w3.org/2001/XMLSchema" xmlns:xs="http://www.w3.org/2001/XMLSchema" xmlns:p="http://schemas.microsoft.com/office/2006/metadata/properties" xmlns:ns1="http://schemas.microsoft.com/sharepoint/v3" xmlns:ns2="d04cee24-29ea-472a-ad39-7f2069d84ce1" xmlns:ns3="2a71814e-d660-45ca-aeba-5bb9ab6db271" targetNamespace="http://schemas.microsoft.com/office/2006/metadata/properties" ma:root="true" ma:fieldsID="040722229b404cb714f336e9e4ca9ddc" ns1:_="" ns2:_="" ns3:_="">
    <xsd:import namespace="http://schemas.microsoft.com/sharepoint/v3"/>
    <xsd:import namespace="d04cee24-29ea-472a-ad39-7f2069d84ce1"/>
    <xsd:import namespace="2a71814e-d660-45ca-aeba-5bb9ab6db2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WF_x0020_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cee24-29ea-472a-ad39-7f2069d84c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1814e-d660-45ca-aeba-5bb9ab6db271" elementFormDefault="qualified">
    <xsd:import namespace="http://schemas.microsoft.com/office/2006/documentManagement/types"/>
    <xsd:import namespace="http://schemas.microsoft.com/office/infopath/2007/PartnerControls"/>
    <xsd:element name="WF_x0020_Test" ma:index="13" nillable="true" ma:displayName="WF Test" ma:internalName="WF_x0020_Te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04cee24-29ea-472a-ad39-7f2069d84ce1">YFPJSJ2F5DVU-185-218</_dlc_DocId>
    <_dlc_DocIdUrl xmlns="d04cee24-29ea-472a-ad39-7f2069d84ce1">
      <Url>http://whhub/comms/_layouts/15/DocIdRedir.aspx?ID=YFPJSJ2F5DVU-185-218</Url>
      <Description>YFPJSJ2F5DVU-185-218</Description>
    </_dlc_DocIdUrl>
    <WF_x0020_Test xmlns="2a71814e-d660-45ca-aeba-5bb9ab6db271">
      <Url xsi:nil="true"/>
      <Description xsi:nil="true"/>
    </WF_x0020_Test>
  </documentManagement>
</p:properties>
</file>

<file path=customXml/itemProps1.xml><?xml version="1.0" encoding="utf-8"?>
<ds:datastoreItem xmlns:ds="http://schemas.openxmlformats.org/officeDocument/2006/customXml" ds:itemID="{5EFADF3E-FA50-4146-8FE0-D2617B604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4cee24-29ea-472a-ad39-7f2069d84ce1"/>
    <ds:schemaRef ds:uri="2a71814e-d660-45ca-aeba-5bb9ab6db2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486A89-C7D1-4E37-B67A-F0E257B98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578822-7BA2-410C-A688-8E73CB47966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DFA59E6-265A-4D0B-8D4B-FC5786D33FE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a71814e-d660-45ca-aeba-5bb9ab6db271"/>
    <ds:schemaRef ds:uri="http://purl.org/dc/terms/"/>
    <ds:schemaRef ds:uri="http://schemas.openxmlformats.org/package/2006/metadata/core-properties"/>
    <ds:schemaRef ds:uri="d04cee24-29ea-472a-ad39-7f2069d84c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88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Sample Telehealth Workflow for GED and Partnering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to: Bringing Telehealth to Senior Living Communities</dc:title>
  <dc:creator>Israni, Juhi</dc:creator>
  <cp:lastModifiedBy>Kurliand, Michael</cp:lastModifiedBy>
  <cp:revision>157</cp:revision>
  <dcterms:created xsi:type="dcterms:W3CDTF">2019-09-18T19:21:07Z</dcterms:created>
  <dcterms:modified xsi:type="dcterms:W3CDTF">2021-08-30T23:43:28Z</dcterms:modified>
</cp:coreProperties>
</file>