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51" r:id="rId1"/>
  </p:sldMasterIdLst>
  <p:notesMasterIdLst>
    <p:notesMasterId r:id="rId89"/>
  </p:notesMasterIdLst>
  <p:handoutMasterIdLst>
    <p:handoutMasterId r:id="rId90"/>
  </p:handoutMasterIdLst>
  <p:sldIdLst>
    <p:sldId id="256" r:id="rId2"/>
    <p:sldId id="569" r:id="rId3"/>
    <p:sldId id="258" r:id="rId4"/>
    <p:sldId id="279" r:id="rId5"/>
    <p:sldId id="331" r:id="rId6"/>
    <p:sldId id="341" r:id="rId7"/>
    <p:sldId id="343" r:id="rId8"/>
    <p:sldId id="333" r:id="rId9"/>
    <p:sldId id="590" r:id="rId10"/>
    <p:sldId id="557" r:id="rId11"/>
    <p:sldId id="558" r:id="rId12"/>
    <p:sldId id="594" r:id="rId13"/>
    <p:sldId id="560" r:id="rId14"/>
    <p:sldId id="561" r:id="rId15"/>
    <p:sldId id="721" r:id="rId16"/>
    <p:sldId id="724" r:id="rId17"/>
    <p:sldId id="722" r:id="rId18"/>
    <p:sldId id="690" r:id="rId19"/>
    <p:sldId id="694" r:id="rId20"/>
    <p:sldId id="695" r:id="rId21"/>
    <p:sldId id="729" r:id="rId22"/>
    <p:sldId id="725" r:id="rId23"/>
    <p:sldId id="696" r:id="rId24"/>
    <p:sldId id="697" r:id="rId25"/>
    <p:sldId id="698" r:id="rId26"/>
    <p:sldId id="750" r:id="rId27"/>
    <p:sldId id="751" r:id="rId28"/>
    <p:sldId id="752" r:id="rId29"/>
    <p:sldId id="702" r:id="rId30"/>
    <p:sldId id="700" r:id="rId31"/>
    <p:sldId id="701" r:id="rId32"/>
    <p:sldId id="730" r:id="rId33"/>
    <p:sldId id="740" r:id="rId34"/>
    <p:sldId id="741" r:id="rId35"/>
    <p:sldId id="742" r:id="rId36"/>
    <p:sldId id="743" r:id="rId37"/>
    <p:sldId id="745" r:id="rId38"/>
    <p:sldId id="593" r:id="rId39"/>
    <p:sldId id="706" r:id="rId40"/>
    <p:sldId id="707" r:id="rId41"/>
    <p:sldId id="708" r:id="rId42"/>
    <p:sldId id="709" r:id="rId43"/>
    <p:sldId id="710" r:id="rId44"/>
    <p:sldId id="711" r:id="rId45"/>
    <p:sldId id="712" r:id="rId46"/>
    <p:sldId id="713" r:id="rId47"/>
    <p:sldId id="726" r:id="rId48"/>
    <p:sldId id="727" r:id="rId49"/>
    <p:sldId id="753" r:id="rId50"/>
    <p:sldId id="754" r:id="rId51"/>
    <p:sldId id="735" r:id="rId52"/>
    <p:sldId id="755" r:id="rId53"/>
    <p:sldId id="631" r:id="rId54"/>
    <p:sldId id="714" r:id="rId55"/>
    <p:sldId id="715" r:id="rId56"/>
    <p:sldId id="716" r:id="rId57"/>
    <p:sldId id="717" r:id="rId58"/>
    <p:sldId id="633" r:id="rId59"/>
    <p:sldId id="718" r:id="rId60"/>
    <p:sldId id="719" r:id="rId61"/>
    <p:sldId id="720" r:id="rId62"/>
    <p:sldId id="731" r:id="rId63"/>
    <p:sldId id="635" r:id="rId64"/>
    <p:sldId id="732" r:id="rId65"/>
    <p:sldId id="733" r:id="rId66"/>
    <p:sldId id="636" r:id="rId67"/>
    <p:sldId id="756" r:id="rId68"/>
    <p:sldId id="736" r:id="rId69"/>
    <p:sldId id="655" r:id="rId70"/>
    <p:sldId id="746" r:id="rId71"/>
    <p:sldId id="747" r:id="rId72"/>
    <p:sldId id="658" r:id="rId73"/>
    <p:sldId id="661" r:id="rId74"/>
    <p:sldId id="685" r:id="rId75"/>
    <p:sldId id="686" r:id="rId76"/>
    <p:sldId id="656" r:id="rId77"/>
    <p:sldId id="669" r:id="rId78"/>
    <p:sldId id="667" r:id="rId79"/>
    <p:sldId id="673" r:id="rId80"/>
    <p:sldId id="674" r:id="rId81"/>
    <p:sldId id="737" r:id="rId82"/>
    <p:sldId id="676" r:id="rId83"/>
    <p:sldId id="678" r:id="rId84"/>
    <p:sldId id="679" r:id="rId85"/>
    <p:sldId id="680" r:id="rId86"/>
    <p:sldId id="681" r:id="rId87"/>
    <p:sldId id="684" r:id="rId88"/>
  </p:sldIdLst>
  <p:sldSz cx="9144000" cy="6858000" type="screen4x3"/>
  <p:notesSz cx="7026275" cy="9312275"/>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00"/>
    <a:srgbClr val="CC6600"/>
    <a:srgbClr val="FF0000"/>
    <a:srgbClr val="002F80"/>
    <a:srgbClr val="333333"/>
    <a:srgbClr val="CFCFCF"/>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02" autoAdjust="0"/>
    <p:restoredTop sz="80189" autoAdjust="0"/>
  </p:normalViewPr>
  <p:slideViewPr>
    <p:cSldViewPr snapToGrid="0">
      <p:cViewPr varScale="1">
        <p:scale>
          <a:sx n="51" d="100"/>
          <a:sy n="51" d="100"/>
        </p:scale>
        <p:origin x="62" y="3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4198"/>
    </p:cViewPr>
  </p:sorterViewPr>
  <p:notesViewPr>
    <p:cSldViewPr snapToGrid="0">
      <p:cViewPr>
        <p:scale>
          <a:sx n="75" d="100"/>
          <a:sy n="75" d="100"/>
        </p:scale>
        <p:origin x="-1980" y="-48"/>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501D0A-47F3-47AF-A79D-1109CAEF5C47}" type="doc">
      <dgm:prSet loTypeId="urn:microsoft.com/office/officeart/2005/8/layout/vProcess5" loCatId="process" qsTypeId="urn:microsoft.com/office/officeart/2005/8/quickstyle/simple1#1" qsCatId="simple" csTypeId="urn:microsoft.com/office/officeart/2005/8/colors/accent6_5" csCatId="accent6" phldr="1"/>
      <dgm:spPr/>
      <dgm:t>
        <a:bodyPr/>
        <a:lstStyle/>
        <a:p>
          <a:endParaRPr lang="en-US"/>
        </a:p>
      </dgm:t>
    </dgm:pt>
    <dgm:pt modelId="{5D7269FE-6E51-4171-BEBA-114EF24487F7}">
      <dgm:prSet phldrT="[Text]"/>
      <dgm:spPr/>
      <dgm:t>
        <a:bodyPr/>
        <a:lstStyle/>
        <a:p>
          <a:r>
            <a:rPr lang="en-US" dirty="0">
              <a:solidFill>
                <a:schemeClr val="bg1"/>
              </a:solidFill>
            </a:rPr>
            <a:t>Developing the Plan</a:t>
          </a:r>
        </a:p>
      </dgm:t>
    </dgm:pt>
    <dgm:pt modelId="{980120BF-4091-4509-B342-938BCB45B413}" type="parTrans" cxnId="{7F378CC5-5CDB-4E22-8B62-48EEE232B18D}">
      <dgm:prSet/>
      <dgm:spPr/>
      <dgm:t>
        <a:bodyPr/>
        <a:lstStyle/>
        <a:p>
          <a:endParaRPr lang="en-US"/>
        </a:p>
      </dgm:t>
    </dgm:pt>
    <dgm:pt modelId="{E1A1E741-B4BB-4D6E-AC5E-160F5A63EBF8}" type="sibTrans" cxnId="{7F378CC5-5CDB-4E22-8B62-48EEE232B18D}">
      <dgm:prSet/>
      <dgm:spPr/>
      <dgm:t>
        <a:bodyPr/>
        <a:lstStyle/>
        <a:p>
          <a:endParaRPr lang="en-US" dirty="0"/>
        </a:p>
      </dgm:t>
    </dgm:pt>
    <dgm:pt modelId="{B3D8682A-C5D3-4568-9D7C-99AF6EAAF2AF}">
      <dgm:prSet phldrT="[Text]"/>
      <dgm:spPr/>
      <dgm:t>
        <a:bodyPr/>
        <a:lstStyle/>
        <a:p>
          <a:r>
            <a:rPr lang="en-US" dirty="0">
              <a:solidFill>
                <a:schemeClr val="bg1"/>
              </a:solidFill>
            </a:rPr>
            <a:t>Evacuating the Facility </a:t>
          </a:r>
        </a:p>
      </dgm:t>
    </dgm:pt>
    <dgm:pt modelId="{62777805-AC44-495B-8A5B-4725A335BE9A}" type="parTrans" cxnId="{9CE3BC55-E951-45F5-8234-1F425053F2EB}">
      <dgm:prSet/>
      <dgm:spPr/>
      <dgm:t>
        <a:bodyPr/>
        <a:lstStyle/>
        <a:p>
          <a:endParaRPr lang="en-US"/>
        </a:p>
      </dgm:t>
    </dgm:pt>
    <dgm:pt modelId="{78E0A454-082B-4953-8D53-8FB606AE2FCE}" type="sibTrans" cxnId="{9CE3BC55-E951-45F5-8234-1F425053F2EB}">
      <dgm:prSet/>
      <dgm:spPr/>
      <dgm:t>
        <a:bodyPr/>
        <a:lstStyle/>
        <a:p>
          <a:endParaRPr lang="en-US" dirty="0"/>
        </a:p>
      </dgm:t>
    </dgm:pt>
    <dgm:pt modelId="{AC64CF0D-4A67-4E83-9627-B74D5F25A27A}">
      <dgm:prSet phldrT="[Text]"/>
      <dgm:spPr/>
      <dgm:t>
        <a:bodyPr/>
        <a:lstStyle/>
        <a:p>
          <a:r>
            <a:rPr lang="en-US" dirty="0"/>
            <a:t>Recovering</a:t>
          </a:r>
        </a:p>
      </dgm:t>
    </dgm:pt>
    <dgm:pt modelId="{34CDDA6E-8A82-4C64-BB43-5E5A35DA6380}" type="parTrans" cxnId="{52F4B2BC-7B56-4079-ABE5-490C214B4A2E}">
      <dgm:prSet/>
      <dgm:spPr/>
      <dgm:t>
        <a:bodyPr/>
        <a:lstStyle/>
        <a:p>
          <a:endParaRPr lang="en-US"/>
        </a:p>
      </dgm:t>
    </dgm:pt>
    <dgm:pt modelId="{3264629C-ED8B-47F9-A53E-C37B47559BD3}" type="sibTrans" cxnId="{52F4B2BC-7B56-4079-ABE5-490C214B4A2E}">
      <dgm:prSet/>
      <dgm:spPr/>
      <dgm:t>
        <a:bodyPr/>
        <a:lstStyle/>
        <a:p>
          <a:endParaRPr lang="en-US" dirty="0"/>
        </a:p>
      </dgm:t>
    </dgm:pt>
    <dgm:pt modelId="{AA918BDE-BD81-4711-8AFB-7319B9C5D9BD}">
      <dgm:prSet phldrT="[Text]"/>
      <dgm:spPr/>
      <dgm:t>
        <a:bodyPr/>
        <a:lstStyle/>
        <a:p>
          <a:r>
            <a:rPr lang="en-US" dirty="0">
              <a:solidFill>
                <a:srgbClr val="FF9900"/>
              </a:solidFill>
            </a:rPr>
            <a:t>Assessing Risks</a:t>
          </a:r>
        </a:p>
      </dgm:t>
    </dgm:pt>
    <dgm:pt modelId="{AFC4B52A-38A1-49E0-87C0-171F40E4483D}" type="parTrans" cxnId="{E84AE9F7-3BB7-426B-B874-D6DC09DD0B33}">
      <dgm:prSet/>
      <dgm:spPr/>
      <dgm:t>
        <a:bodyPr/>
        <a:lstStyle/>
        <a:p>
          <a:endParaRPr lang="en-US"/>
        </a:p>
      </dgm:t>
    </dgm:pt>
    <dgm:pt modelId="{E0E41F71-C403-45D9-A272-938F7246F389}" type="sibTrans" cxnId="{E84AE9F7-3BB7-426B-B874-D6DC09DD0B33}">
      <dgm:prSet/>
      <dgm:spPr/>
      <dgm:t>
        <a:bodyPr/>
        <a:lstStyle/>
        <a:p>
          <a:endParaRPr lang="en-US" dirty="0"/>
        </a:p>
      </dgm:t>
    </dgm:pt>
    <dgm:pt modelId="{5F921155-A1E2-4EDE-B038-145ACCB6C361}" type="pres">
      <dgm:prSet presAssocID="{36501D0A-47F3-47AF-A79D-1109CAEF5C47}" presName="outerComposite" presStyleCnt="0">
        <dgm:presLayoutVars>
          <dgm:chMax val="5"/>
          <dgm:dir/>
          <dgm:resizeHandles val="exact"/>
        </dgm:presLayoutVars>
      </dgm:prSet>
      <dgm:spPr/>
    </dgm:pt>
    <dgm:pt modelId="{31893811-BCAA-42FD-9659-3852C65178AF}" type="pres">
      <dgm:prSet presAssocID="{36501D0A-47F3-47AF-A79D-1109CAEF5C47}" presName="dummyMaxCanvas" presStyleCnt="0">
        <dgm:presLayoutVars/>
      </dgm:prSet>
      <dgm:spPr/>
    </dgm:pt>
    <dgm:pt modelId="{32D6F3D6-A486-4080-A2DD-CE08A2D251B0}" type="pres">
      <dgm:prSet presAssocID="{36501D0A-47F3-47AF-A79D-1109CAEF5C47}" presName="FourNodes_1" presStyleLbl="node1" presStyleIdx="0" presStyleCnt="4">
        <dgm:presLayoutVars>
          <dgm:bulletEnabled val="1"/>
        </dgm:presLayoutVars>
      </dgm:prSet>
      <dgm:spPr/>
    </dgm:pt>
    <dgm:pt modelId="{0DE790C8-EBFF-4811-81DC-A51A3927BC2D}" type="pres">
      <dgm:prSet presAssocID="{36501D0A-47F3-47AF-A79D-1109CAEF5C47}" presName="FourNodes_2" presStyleLbl="node1" presStyleIdx="1" presStyleCnt="4">
        <dgm:presLayoutVars>
          <dgm:bulletEnabled val="1"/>
        </dgm:presLayoutVars>
      </dgm:prSet>
      <dgm:spPr/>
    </dgm:pt>
    <dgm:pt modelId="{AD93F92A-A9EA-4032-937B-6D32AA5B74D8}" type="pres">
      <dgm:prSet presAssocID="{36501D0A-47F3-47AF-A79D-1109CAEF5C47}" presName="FourNodes_3" presStyleLbl="node1" presStyleIdx="2" presStyleCnt="4">
        <dgm:presLayoutVars>
          <dgm:bulletEnabled val="1"/>
        </dgm:presLayoutVars>
      </dgm:prSet>
      <dgm:spPr/>
    </dgm:pt>
    <dgm:pt modelId="{59472317-1351-463F-AEF8-BD2D065B8516}" type="pres">
      <dgm:prSet presAssocID="{36501D0A-47F3-47AF-A79D-1109CAEF5C47}" presName="FourNodes_4" presStyleLbl="node1" presStyleIdx="3" presStyleCnt="4">
        <dgm:presLayoutVars>
          <dgm:bulletEnabled val="1"/>
        </dgm:presLayoutVars>
      </dgm:prSet>
      <dgm:spPr/>
    </dgm:pt>
    <dgm:pt modelId="{1F877866-6454-48F1-A98D-8522BBC582C2}" type="pres">
      <dgm:prSet presAssocID="{36501D0A-47F3-47AF-A79D-1109CAEF5C47}" presName="FourConn_1-2" presStyleLbl="fgAccFollowNode1" presStyleIdx="0" presStyleCnt="3">
        <dgm:presLayoutVars>
          <dgm:bulletEnabled val="1"/>
        </dgm:presLayoutVars>
      </dgm:prSet>
      <dgm:spPr/>
    </dgm:pt>
    <dgm:pt modelId="{B5969AC4-2F10-4CDD-8C7D-18A157C08065}" type="pres">
      <dgm:prSet presAssocID="{36501D0A-47F3-47AF-A79D-1109CAEF5C47}" presName="FourConn_2-3" presStyleLbl="fgAccFollowNode1" presStyleIdx="1" presStyleCnt="3">
        <dgm:presLayoutVars>
          <dgm:bulletEnabled val="1"/>
        </dgm:presLayoutVars>
      </dgm:prSet>
      <dgm:spPr/>
    </dgm:pt>
    <dgm:pt modelId="{7878930D-FFE4-427E-A6E2-227C57CA04EC}" type="pres">
      <dgm:prSet presAssocID="{36501D0A-47F3-47AF-A79D-1109CAEF5C47}" presName="FourConn_3-4" presStyleLbl="fgAccFollowNode1" presStyleIdx="2" presStyleCnt="3">
        <dgm:presLayoutVars>
          <dgm:bulletEnabled val="1"/>
        </dgm:presLayoutVars>
      </dgm:prSet>
      <dgm:spPr/>
    </dgm:pt>
    <dgm:pt modelId="{AED4102D-2A21-45D4-86FE-A0CDF2F93336}" type="pres">
      <dgm:prSet presAssocID="{36501D0A-47F3-47AF-A79D-1109CAEF5C47}" presName="FourNodes_1_text" presStyleLbl="node1" presStyleIdx="3" presStyleCnt="4">
        <dgm:presLayoutVars>
          <dgm:bulletEnabled val="1"/>
        </dgm:presLayoutVars>
      </dgm:prSet>
      <dgm:spPr/>
    </dgm:pt>
    <dgm:pt modelId="{2CBF6936-EDC5-42AF-8DFE-2B391A127A9A}" type="pres">
      <dgm:prSet presAssocID="{36501D0A-47F3-47AF-A79D-1109CAEF5C47}" presName="FourNodes_2_text" presStyleLbl="node1" presStyleIdx="3" presStyleCnt="4">
        <dgm:presLayoutVars>
          <dgm:bulletEnabled val="1"/>
        </dgm:presLayoutVars>
      </dgm:prSet>
      <dgm:spPr/>
    </dgm:pt>
    <dgm:pt modelId="{9CFFA43D-3805-4324-9E11-75027B56CB3C}" type="pres">
      <dgm:prSet presAssocID="{36501D0A-47F3-47AF-A79D-1109CAEF5C47}" presName="FourNodes_3_text" presStyleLbl="node1" presStyleIdx="3" presStyleCnt="4">
        <dgm:presLayoutVars>
          <dgm:bulletEnabled val="1"/>
        </dgm:presLayoutVars>
      </dgm:prSet>
      <dgm:spPr/>
    </dgm:pt>
    <dgm:pt modelId="{FCE3859B-4429-4690-ADD4-6BB249B613F8}" type="pres">
      <dgm:prSet presAssocID="{36501D0A-47F3-47AF-A79D-1109CAEF5C47}" presName="FourNodes_4_text" presStyleLbl="node1" presStyleIdx="3" presStyleCnt="4">
        <dgm:presLayoutVars>
          <dgm:bulletEnabled val="1"/>
        </dgm:presLayoutVars>
      </dgm:prSet>
      <dgm:spPr/>
    </dgm:pt>
  </dgm:ptLst>
  <dgm:cxnLst>
    <dgm:cxn modelId="{DBBA5304-1705-4FB8-91FA-27E03F048BE7}" type="presOf" srcId="{AA918BDE-BD81-4711-8AFB-7319B9C5D9BD}" destId="{AED4102D-2A21-45D4-86FE-A0CDF2F93336}" srcOrd="1" destOrd="0" presId="urn:microsoft.com/office/officeart/2005/8/layout/vProcess5"/>
    <dgm:cxn modelId="{11471D07-125A-427D-8E98-140F08DB26D9}" type="presOf" srcId="{AA918BDE-BD81-4711-8AFB-7319B9C5D9BD}" destId="{32D6F3D6-A486-4080-A2DD-CE08A2D251B0}" srcOrd="0" destOrd="0" presId="urn:microsoft.com/office/officeart/2005/8/layout/vProcess5"/>
    <dgm:cxn modelId="{4A1A8020-991D-422B-8A57-EABE74215A3B}" type="presOf" srcId="{78E0A454-082B-4953-8D53-8FB606AE2FCE}" destId="{7878930D-FFE4-427E-A6E2-227C57CA04EC}" srcOrd="0" destOrd="0" presId="urn:microsoft.com/office/officeart/2005/8/layout/vProcess5"/>
    <dgm:cxn modelId="{B88C2329-87A7-48B2-83E2-B46B30FFF8BA}" type="presOf" srcId="{B3D8682A-C5D3-4568-9D7C-99AF6EAAF2AF}" destId="{9CFFA43D-3805-4324-9E11-75027B56CB3C}" srcOrd="1" destOrd="0" presId="urn:microsoft.com/office/officeart/2005/8/layout/vProcess5"/>
    <dgm:cxn modelId="{14DADF30-77FB-41B8-802D-34F697D060D5}" type="presOf" srcId="{AC64CF0D-4A67-4E83-9627-B74D5F25A27A}" destId="{FCE3859B-4429-4690-ADD4-6BB249B613F8}" srcOrd="1" destOrd="0" presId="urn:microsoft.com/office/officeart/2005/8/layout/vProcess5"/>
    <dgm:cxn modelId="{CF260D65-8281-49C2-812F-86D9249C597B}" type="presOf" srcId="{36501D0A-47F3-47AF-A79D-1109CAEF5C47}" destId="{5F921155-A1E2-4EDE-B038-145ACCB6C361}" srcOrd="0" destOrd="0" presId="urn:microsoft.com/office/officeart/2005/8/layout/vProcess5"/>
    <dgm:cxn modelId="{F8B74C47-D789-4771-8DC1-EEF70DAB3A7F}" type="presOf" srcId="{AC64CF0D-4A67-4E83-9627-B74D5F25A27A}" destId="{59472317-1351-463F-AEF8-BD2D065B8516}" srcOrd="0" destOrd="0" presId="urn:microsoft.com/office/officeart/2005/8/layout/vProcess5"/>
    <dgm:cxn modelId="{3A62FA49-559C-44BF-BE17-CF7BC3AEE0F6}" type="presOf" srcId="{5D7269FE-6E51-4171-BEBA-114EF24487F7}" destId="{2CBF6936-EDC5-42AF-8DFE-2B391A127A9A}" srcOrd="1" destOrd="0" presId="urn:microsoft.com/office/officeart/2005/8/layout/vProcess5"/>
    <dgm:cxn modelId="{9CE3BC55-E951-45F5-8234-1F425053F2EB}" srcId="{36501D0A-47F3-47AF-A79D-1109CAEF5C47}" destId="{B3D8682A-C5D3-4568-9D7C-99AF6EAAF2AF}" srcOrd="2" destOrd="0" parTransId="{62777805-AC44-495B-8A5B-4725A335BE9A}" sibTransId="{78E0A454-082B-4953-8D53-8FB606AE2FCE}"/>
    <dgm:cxn modelId="{D020A57E-3460-4332-8215-4881B1D96D06}" type="presOf" srcId="{E0E41F71-C403-45D9-A272-938F7246F389}" destId="{1F877866-6454-48F1-A98D-8522BBC582C2}" srcOrd="0" destOrd="0" presId="urn:microsoft.com/office/officeart/2005/8/layout/vProcess5"/>
    <dgm:cxn modelId="{6941609B-E345-4EE2-B832-2AE588E1F9B1}" type="presOf" srcId="{E1A1E741-B4BB-4D6E-AC5E-160F5A63EBF8}" destId="{B5969AC4-2F10-4CDD-8C7D-18A157C08065}" srcOrd="0" destOrd="0" presId="urn:microsoft.com/office/officeart/2005/8/layout/vProcess5"/>
    <dgm:cxn modelId="{52F4B2BC-7B56-4079-ABE5-490C214B4A2E}" srcId="{36501D0A-47F3-47AF-A79D-1109CAEF5C47}" destId="{AC64CF0D-4A67-4E83-9627-B74D5F25A27A}" srcOrd="3" destOrd="0" parTransId="{34CDDA6E-8A82-4C64-BB43-5E5A35DA6380}" sibTransId="{3264629C-ED8B-47F9-A53E-C37B47559BD3}"/>
    <dgm:cxn modelId="{7F378CC5-5CDB-4E22-8B62-48EEE232B18D}" srcId="{36501D0A-47F3-47AF-A79D-1109CAEF5C47}" destId="{5D7269FE-6E51-4171-BEBA-114EF24487F7}" srcOrd="1" destOrd="0" parTransId="{980120BF-4091-4509-B342-938BCB45B413}" sibTransId="{E1A1E741-B4BB-4D6E-AC5E-160F5A63EBF8}"/>
    <dgm:cxn modelId="{2C7062DA-EE70-47BC-A31D-69CD4A3F23A2}" type="presOf" srcId="{B3D8682A-C5D3-4568-9D7C-99AF6EAAF2AF}" destId="{AD93F92A-A9EA-4032-937B-6D32AA5B74D8}" srcOrd="0" destOrd="0" presId="urn:microsoft.com/office/officeart/2005/8/layout/vProcess5"/>
    <dgm:cxn modelId="{E84AE9F7-3BB7-426B-B874-D6DC09DD0B33}" srcId="{36501D0A-47F3-47AF-A79D-1109CAEF5C47}" destId="{AA918BDE-BD81-4711-8AFB-7319B9C5D9BD}" srcOrd="0" destOrd="0" parTransId="{AFC4B52A-38A1-49E0-87C0-171F40E4483D}" sibTransId="{E0E41F71-C403-45D9-A272-938F7246F389}"/>
    <dgm:cxn modelId="{535789F9-4C9A-4C87-83F3-A81CDC5BEB65}" type="presOf" srcId="{5D7269FE-6E51-4171-BEBA-114EF24487F7}" destId="{0DE790C8-EBFF-4811-81DC-A51A3927BC2D}" srcOrd="0" destOrd="0" presId="urn:microsoft.com/office/officeart/2005/8/layout/vProcess5"/>
    <dgm:cxn modelId="{8F645AA7-42A3-4264-A618-BFF3C36C99CC}" type="presParOf" srcId="{5F921155-A1E2-4EDE-B038-145ACCB6C361}" destId="{31893811-BCAA-42FD-9659-3852C65178AF}" srcOrd="0" destOrd="0" presId="urn:microsoft.com/office/officeart/2005/8/layout/vProcess5"/>
    <dgm:cxn modelId="{4A262AA7-4EE4-42C9-BE16-CB6C3584EA75}" type="presParOf" srcId="{5F921155-A1E2-4EDE-B038-145ACCB6C361}" destId="{32D6F3D6-A486-4080-A2DD-CE08A2D251B0}" srcOrd="1" destOrd="0" presId="urn:microsoft.com/office/officeart/2005/8/layout/vProcess5"/>
    <dgm:cxn modelId="{A2601C95-FB04-44E5-AF7F-40FF75D71930}" type="presParOf" srcId="{5F921155-A1E2-4EDE-B038-145ACCB6C361}" destId="{0DE790C8-EBFF-4811-81DC-A51A3927BC2D}" srcOrd="2" destOrd="0" presId="urn:microsoft.com/office/officeart/2005/8/layout/vProcess5"/>
    <dgm:cxn modelId="{8100300C-2693-4668-9303-3EFC914D550D}" type="presParOf" srcId="{5F921155-A1E2-4EDE-B038-145ACCB6C361}" destId="{AD93F92A-A9EA-4032-937B-6D32AA5B74D8}" srcOrd="3" destOrd="0" presId="urn:microsoft.com/office/officeart/2005/8/layout/vProcess5"/>
    <dgm:cxn modelId="{0937D44C-B077-46A6-B35E-914669A94F0A}" type="presParOf" srcId="{5F921155-A1E2-4EDE-B038-145ACCB6C361}" destId="{59472317-1351-463F-AEF8-BD2D065B8516}" srcOrd="4" destOrd="0" presId="urn:microsoft.com/office/officeart/2005/8/layout/vProcess5"/>
    <dgm:cxn modelId="{7E1912D7-A2DA-4497-B3C1-ADF322A78817}" type="presParOf" srcId="{5F921155-A1E2-4EDE-B038-145ACCB6C361}" destId="{1F877866-6454-48F1-A98D-8522BBC582C2}" srcOrd="5" destOrd="0" presId="urn:microsoft.com/office/officeart/2005/8/layout/vProcess5"/>
    <dgm:cxn modelId="{2AA0E857-4734-472F-8107-BC08E07EEF06}" type="presParOf" srcId="{5F921155-A1E2-4EDE-B038-145ACCB6C361}" destId="{B5969AC4-2F10-4CDD-8C7D-18A157C08065}" srcOrd="6" destOrd="0" presId="urn:microsoft.com/office/officeart/2005/8/layout/vProcess5"/>
    <dgm:cxn modelId="{54194B3C-261B-49D0-97F9-318CF70C9CF2}" type="presParOf" srcId="{5F921155-A1E2-4EDE-B038-145ACCB6C361}" destId="{7878930D-FFE4-427E-A6E2-227C57CA04EC}" srcOrd="7" destOrd="0" presId="urn:microsoft.com/office/officeart/2005/8/layout/vProcess5"/>
    <dgm:cxn modelId="{8C973CF1-196E-4158-8914-206A155B5399}" type="presParOf" srcId="{5F921155-A1E2-4EDE-B038-145ACCB6C361}" destId="{AED4102D-2A21-45D4-86FE-A0CDF2F93336}" srcOrd="8" destOrd="0" presId="urn:microsoft.com/office/officeart/2005/8/layout/vProcess5"/>
    <dgm:cxn modelId="{0B7AAE0B-BA10-4785-B611-019C0CEE9CB4}" type="presParOf" srcId="{5F921155-A1E2-4EDE-B038-145ACCB6C361}" destId="{2CBF6936-EDC5-42AF-8DFE-2B391A127A9A}" srcOrd="9" destOrd="0" presId="urn:microsoft.com/office/officeart/2005/8/layout/vProcess5"/>
    <dgm:cxn modelId="{C00C7C86-A582-4205-B863-5E22C3FB13C5}" type="presParOf" srcId="{5F921155-A1E2-4EDE-B038-145ACCB6C361}" destId="{9CFFA43D-3805-4324-9E11-75027B56CB3C}" srcOrd="10" destOrd="0" presId="urn:microsoft.com/office/officeart/2005/8/layout/vProcess5"/>
    <dgm:cxn modelId="{0745DD93-F591-470E-8CAE-9E9E37CB19DD}" type="presParOf" srcId="{5F921155-A1E2-4EDE-B038-145ACCB6C361}" destId="{FCE3859B-4429-4690-ADD4-6BB249B613F8}"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501D0A-47F3-47AF-A79D-1109CAEF5C47}" type="doc">
      <dgm:prSet loTypeId="urn:microsoft.com/office/officeart/2005/8/layout/vProcess5" loCatId="process" qsTypeId="urn:microsoft.com/office/officeart/2005/8/quickstyle/simple1#1" qsCatId="simple" csTypeId="urn:microsoft.com/office/officeart/2005/8/colors/accent6_5" csCatId="accent6" phldr="1"/>
      <dgm:spPr/>
      <dgm:t>
        <a:bodyPr/>
        <a:lstStyle/>
        <a:p>
          <a:endParaRPr lang="en-US"/>
        </a:p>
      </dgm:t>
    </dgm:pt>
    <dgm:pt modelId="{5D7269FE-6E51-4171-BEBA-114EF24487F7}">
      <dgm:prSet phldrT="[Text]"/>
      <dgm:spPr/>
      <dgm:t>
        <a:bodyPr/>
        <a:lstStyle/>
        <a:p>
          <a:r>
            <a:rPr lang="en-US" dirty="0">
              <a:solidFill>
                <a:srgbClr val="FF9900"/>
              </a:solidFill>
            </a:rPr>
            <a:t>Developing the Plan</a:t>
          </a:r>
        </a:p>
      </dgm:t>
    </dgm:pt>
    <dgm:pt modelId="{980120BF-4091-4509-B342-938BCB45B413}" type="parTrans" cxnId="{7F378CC5-5CDB-4E22-8B62-48EEE232B18D}">
      <dgm:prSet/>
      <dgm:spPr/>
      <dgm:t>
        <a:bodyPr/>
        <a:lstStyle/>
        <a:p>
          <a:endParaRPr lang="en-US"/>
        </a:p>
      </dgm:t>
    </dgm:pt>
    <dgm:pt modelId="{E1A1E741-B4BB-4D6E-AC5E-160F5A63EBF8}" type="sibTrans" cxnId="{7F378CC5-5CDB-4E22-8B62-48EEE232B18D}">
      <dgm:prSet/>
      <dgm:spPr/>
      <dgm:t>
        <a:bodyPr/>
        <a:lstStyle/>
        <a:p>
          <a:endParaRPr lang="en-US" dirty="0"/>
        </a:p>
      </dgm:t>
    </dgm:pt>
    <dgm:pt modelId="{B3D8682A-C5D3-4568-9D7C-99AF6EAAF2AF}">
      <dgm:prSet phldrT="[Text]"/>
      <dgm:spPr/>
      <dgm:t>
        <a:bodyPr/>
        <a:lstStyle/>
        <a:p>
          <a:r>
            <a:rPr lang="en-US" dirty="0">
              <a:solidFill>
                <a:schemeClr val="bg1"/>
              </a:solidFill>
            </a:rPr>
            <a:t>Evacuating the Facility </a:t>
          </a:r>
        </a:p>
      </dgm:t>
    </dgm:pt>
    <dgm:pt modelId="{62777805-AC44-495B-8A5B-4725A335BE9A}" type="parTrans" cxnId="{9CE3BC55-E951-45F5-8234-1F425053F2EB}">
      <dgm:prSet/>
      <dgm:spPr/>
      <dgm:t>
        <a:bodyPr/>
        <a:lstStyle/>
        <a:p>
          <a:endParaRPr lang="en-US"/>
        </a:p>
      </dgm:t>
    </dgm:pt>
    <dgm:pt modelId="{78E0A454-082B-4953-8D53-8FB606AE2FCE}" type="sibTrans" cxnId="{9CE3BC55-E951-45F5-8234-1F425053F2EB}">
      <dgm:prSet/>
      <dgm:spPr/>
      <dgm:t>
        <a:bodyPr/>
        <a:lstStyle/>
        <a:p>
          <a:endParaRPr lang="en-US" dirty="0"/>
        </a:p>
      </dgm:t>
    </dgm:pt>
    <dgm:pt modelId="{AC64CF0D-4A67-4E83-9627-B74D5F25A27A}">
      <dgm:prSet phldrT="[Text]"/>
      <dgm:spPr/>
      <dgm:t>
        <a:bodyPr/>
        <a:lstStyle/>
        <a:p>
          <a:r>
            <a:rPr lang="en-US" dirty="0"/>
            <a:t>Recovering</a:t>
          </a:r>
        </a:p>
      </dgm:t>
    </dgm:pt>
    <dgm:pt modelId="{34CDDA6E-8A82-4C64-BB43-5E5A35DA6380}" type="parTrans" cxnId="{52F4B2BC-7B56-4079-ABE5-490C214B4A2E}">
      <dgm:prSet/>
      <dgm:spPr/>
      <dgm:t>
        <a:bodyPr/>
        <a:lstStyle/>
        <a:p>
          <a:endParaRPr lang="en-US"/>
        </a:p>
      </dgm:t>
    </dgm:pt>
    <dgm:pt modelId="{3264629C-ED8B-47F9-A53E-C37B47559BD3}" type="sibTrans" cxnId="{52F4B2BC-7B56-4079-ABE5-490C214B4A2E}">
      <dgm:prSet/>
      <dgm:spPr/>
      <dgm:t>
        <a:bodyPr/>
        <a:lstStyle/>
        <a:p>
          <a:endParaRPr lang="en-US" dirty="0"/>
        </a:p>
      </dgm:t>
    </dgm:pt>
    <dgm:pt modelId="{AA918BDE-BD81-4711-8AFB-7319B9C5D9BD}">
      <dgm:prSet phldrT="[Text]"/>
      <dgm:spPr/>
      <dgm:t>
        <a:bodyPr/>
        <a:lstStyle/>
        <a:p>
          <a:r>
            <a:rPr lang="en-US" dirty="0">
              <a:solidFill>
                <a:schemeClr val="bg1"/>
              </a:solidFill>
            </a:rPr>
            <a:t>Assessing Risks</a:t>
          </a:r>
        </a:p>
      </dgm:t>
    </dgm:pt>
    <dgm:pt modelId="{AFC4B52A-38A1-49E0-87C0-171F40E4483D}" type="parTrans" cxnId="{E84AE9F7-3BB7-426B-B874-D6DC09DD0B33}">
      <dgm:prSet/>
      <dgm:spPr/>
      <dgm:t>
        <a:bodyPr/>
        <a:lstStyle/>
        <a:p>
          <a:endParaRPr lang="en-US"/>
        </a:p>
      </dgm:t>
    </dgm:pt>
    <dgm:pt modelId="{E0E41F71-C403-45D9-A272-938F7246F389}" type="sibTrans" cxnId="{E84AE9F7-3BB7-426B-B874-D6DC09DD0B33}">
      <dgm:prSet/>
      <dgm:spPr/>
      <dgm:t>
        <a:bodyPr/>
        <a:lstStyle/>
        <a:p>
          <a:endParaRPr lang="en-US" dirty="0"/>
        </a:p>
      </dgm:t>
    </dgm:pt>
    <dgm:pt modelId="{5F921155-A1E2-4EDE-B038-145ACCB6C361}" type="pres">
      <dgm:prSet presAssocID="{36501D0A-47F3-47AF-A79D-1109CAEF5C47}" presName="outerComposite" presStyleCnt="0">
        <dgm:presLayoutVars>
          <dgm:chMax val="5"/>
          <dgm:dir/>
          <dgm:resizeHandles val="exact"/>
        </dgm:presLayoutVars>
      </dgm:prSet>
      <dgm:spPr/>
    </dgm:pt>
    <dgm:pt modelId="{31893811-BCAA-42FD-9659-3852C65178AF}" type="pres">
      <dgm:prSet presAssocID="{36501D0A-47F3-47AF-A79D-1109CAEF5C47}" presName="dummyMaxCanvas" presStyleCnt="0">
        <dgm:presLayoutVars/>
      </dgm:prSet>
      <dgm:spPr/>
    </dgm:pt>
    <dgm:pt modelId="{32D6F3D6-A486-4080-A2DD-CE08A2D251B0}" type="pres">
      <dgm:prSet presAssocID="{36501D0A-47F3-47AF-A79D-1109CAEF5C47}" presName="FourNodes_1" presStyleLbl="node1" presStyleIdx="0" presStyleCnt="4">
        <dgm:presLayoutVars>
          <dgm:bulletEnabled val="1"/>
        </dgm:presLayoutVars>
      </dgm:prSet>
      <dgm:spPr/>
    </dgm:pt>
    <dgm:pt modelId="{0DE790C8-EBFF-4811-81DC-A51A3927BC2D}" type="pres">
      <dgm:prSet presAssocID="{36501D0A-47F3-47AF-A79D-1109CAEF5C47}" presName="FourNodes_2" presStyleLbl="node1" presStyleIdx="1" presStyleCnt="4">
        <dgm:presLayoutVars>
          <dgm:bulletEnabled val="1"/>
        </dgm:presLayoutVars>
      </dgm:prSet>
      <dgm:spPr/>
    </dgm:pt>
    <dgm:pt modelId="{AD93F92A-A9EA-4032-937B-6D32AA5B74D8}" type="pres">
      <dgm:prSet presAssocID="{36501D0A-47F3-47AF-A79D-1109CAEF5C47}" presName="FourNodes_3" presStyleLbl="node1" presStyleIdx="2" presStyleCnt="4">
        <dgm:presLayoutVars>
          <dgm:bulletEnabled val="1"/>
        </dgm:presLayoutVars>
      </dgm:prSet>
      <dgm:spPr/>
    </dgm:pt>
    <dgm:pt modelId="{59472317-1351-463F-AEF8-BD2D065B8516}" type="pres">
      <dgm:prSet presAssocID="{36501D0A-47F3-47AF-A79D-1109CAEF5C47}" presName="FourNodes_4" presStyleLbl="node1" presStyleIdx="3" presStyleCnt="4">
        <dgm:presLayoutVars>
          <dgm:bulletEnabled val="1"/>
        </dgm:presLayoutVars>
      </dgm:prSet>
      <dgm:spPr/>
    </dgm:pt>
    <dgm:pt modelId="{1F877866-6454-48F1-A98D-8522BBC582C2}" type="pres">
      <dgm:prSet presAssocID="{36501D0A-47F3-47AF-A79D-1109CAEF5C47}" presName="FourConn_1-2" presStyleLbl="fgAccFollowNode1" presStyleIdx="0" presStyleCnt="3">
        <dgm:presLayoutVars>
          <dgm:bulletEnabled val="1"/>
        </dgm:presLayoutVars>
      </dgm:prSet>
      <dgm:spPr/>
    </dgm:pt>
    <dgm:pt modelId="{B5969AC4-2F10-4CDD-8C7D-18A157C08065}" type="pres">
      <dgm:prSet presAssocID="{36501D0A-47F3-47AF-A79D-1109CAEF5C47}" presName="FourConn_2-3" presStyleLbl="fgAccFollowNode1" presStyleIdx="1" presStyleCnt="3">
        <dgm:presLayoutVars>
          <dgm:bulletEnabled val="1"/>
        </dgm:presLayoutVars>
      </dgm:prSet>
      <dgm:spPr/>
    </dgm:pt>
    <dgm:pt modelId="{7878930D-FFE4-427E-A6E2-227C57CA04EC}" type="pres">
      <dgm:prSet presAssocID="{36501D0A-47F3-47AF-A79D-1109CAEF5C47}" presName="FourConn_3-4" presStyleLbl="fgAccFollowNode1" presStyleIdx="2" presStyleCnt="3">
        <dgm:presLayoutVars>
          <dgm:bulletEnabled val="1"/>
        </dgm:presLayoutVars>
      </dgm:prSet>
      <dgm:spPr/>
    </dgm:pt>
    <dgm:pt modelId="{AED4102D-2A21-45D4-86FE-A0CDF2F93336}" type="pres">
      <dgm:prSet presAssocID="{36501D0A-47F3-47AF-A79D-1109CAEF5C47}" presName="FourNodes_1_text" presStyleLbl="node1" presStyleIdx="3" presStyleCnt="4">
        <dgm:presLayoutVars>
          <dgm:bulletEnabled val="1"/>
        </dgm:presLayoutVars>
      </dgm:prSet>
      <dgm:spPr/>
    </dgm:pt>
    <dgm:pt modelId="{2CBF6936-EDC5-42AF-8DFE-2B391A127A9A}" type="pres">
      <dgm:prSet presAssocID="{36501D0A-47F3-47AF-A79D-1109CAEF5C47}" presName="FourNodes_2_text" presStyleLbl="node1" presStyleIdx="3" presStyleCnt="4">
        <dgm:presLayoutVars>
          <dgm:bulletEnabled val="1"/>
        </dgm:presLayoutVars>
      </dgm:prSet>
      <dgm:spPr/>
    </dgm:pt>
    <dgm:pt modelId="{9CFFA43D-3805-4324-9E11-75027B56CB3C}" type="pres">
      <dgm:prSet presAssocID="{36501D0A-47F3-47AF-A79D-1109CAEF5C47}" presName="FourNodes_3_text" presStyleLbl="node1" presStyleIdx="3" presStyleCnt="4">
        <dgm:presLayoutVars>
          <dgm:bulletEnabled val="1"/>
        </dgm:presLayoutVars>
      </dgm:prSet>
      <dgm:spPr/>
    </dgm:pt>
    <dgm:pt modelId="{FCE3859B-4429-4690-ADD4-6BB249B613F8}" type="pres">
      <dgm:prSet presAssocID="{36501D0A-47F3-47AF-A79D-1109CAEF5C47}" presName="FourNodes_4_text" presStyleLbl="node1" presStyleIdx="3" presStyleCnt="4">
        <dgm:presLayoutVars>
          <dgm:bulletEnabled val="1"/>
        </dgm:presLayoutVars>
      </dgm:prSet>
      <dgm:spPr/>
    </dgm:pt>
  </dgm:ptLst>
  <dgm:cxnLst>
    <dgm:cxn modelId="{78C03100-087B-439F-A339-ABFA92B5D428}" type="presOf" srcId="{36501D0A-47F3-47AF-A79D-1109CAEF5C47}" destId="{5F921155-A1E2-4EDE-B038-145ACCB6C361}" srcOrd="0" destOrd="0" presId="urn:microsoft.com/office/officeart/2005/8/layout/vProcess5"/>
    <dgm:cxn modelId="{F4AA6B22-7D68-4049-A3B0-FB8A18073B5C}" type="presOf" srcId="{AC64CF0D-4A67-4E83-9627-B74D5F25A27A}" destId="{59472317-1351-463F-AEF8-BD2D065B8516}" srcOrd="0" destOrd="0" presId="urn:microsoft.com/office/officeart/2005/8/layout/vProcess5"/>
    <dgm:cxn modelId="{E829966F-5169-426D-9507-B7748DA0FA3A}" type="presOf" srcId="{5D7269FE-6E51-4171-BEBA-114EF24487F7}" destId="{2CBF6936-EDC5-42AF-8DFE-2B391A127A9A}" srcOrd="1" destOrd="0" presId="urn:microsoft.com/office/officeart/2005/8/layout/vProcess5"/>
    <dgm:cxn modelId="{02B99950-D637-4991-95D9-D19976C7064A}" type="presOf" srcId="{E0E41F71-C403-45D9-A272-938F7246F389}" destId="{1F877866-6454-48F1-A98D-8522BBC582C2}" srcOrd="0" destOrd="0" presId="urn:microsoft.com/office/officeart/2005/8/layout/vProcess5"/>
    <dgm:cxn modelId="{0BA84F71-FE0D-441D-B3C5-BB3CFAFC3E7B}" type="presOf" srcId="{AA918BDE-BD81-4711-8AFB-7319B9C5D9BD}" destId="{AED4102D-2A21-45D4-86FE-A0CDF2F93336}" srcOrd="1" destOrd="0" presId="urn:microsoft.com/office/officeart/2005/8/layout/vProcess5"/>
    <dgm:cxn modelId="{9CE3BC55-E951-45F5-8234-1F425053F2EB}" srcId="{36501D0A-47F3-47AF-A79D-1109CAEF5C47}" destId="{B3D8682A-C5D3-4568-9D7C-99AF6EAAF2AF}" srcOrd="2" destOrd="0" parTransId="{62777805-AC44-495B-8A5B-4725A335BE9A}" sibTransId="{78E0A454-082B-4953-8D53-8FB606AE2FCE}"/>
    <dgm:cxn modelId="{FE3F3E76-C80C-4B2E-8EDC-34F020C01468}" type="presOf" srcId="{B3D8682A-C5D3-4568-9D7C-99AF6EAAF2AF}" destId="{9CFFA43D-3805-4324-9E11-75027B56CB3C}" srcOrd="1" destOrd="0" presId="urn:microsoft.com/office/officeart/2005/8/layout/vProcess5"/>
    <dgm:cxn modelId="{B3683B7B-8534-4079-9919-50DF5BA44EA1}" type="presOf" srcId="{B3D8682A-C5D3-4568-9D7C-99AF6EAAF2AF}" destId="{AD93F92A-A9EA-4032-937B-6D32AA5B74D8}" srcOrd="0" destOrd="0" presId="urn:microsoft.com/office/officeart/2005/8/layout/vProcess5"/>
    <dgm:cxn modelId="{6276C696-377E-464A-B68C-7E94988BEDC9}" type="presOf" srcId="{5D7269FE-6E51-4171-BEBA-114EF24487F7}" destId="{0DE790C8-EBFF-4811-81DC-A51A3927BC2D}" srcOrd="0" destOrd="0" presId="urn:microsoft.com/office/officeart/2005/8/layout/vProcess5"/>
    <dgm:cxn modelId="{905585AB-D971-453F-9D8C-EC19910AC93C}" type="presOf" srcId="{78E0A454-082B-4953-8D53-8FB606AE2FCE}" destId="{7878930D-FFE4-427E-A6E2-227C57CA04EC}" srcOrd="0" destOrd="0" presId="urn:microsoft.com/office/officeart/2005/8/layout/vProcess5"/>
    <dgm:cxn modelId="{412518B4-9125-4B03-9A55-4D3D313C872C}" type="presOf" srcId="{AA918BDE-BD81-4711-8AFB-7319B9C5D9BD}" destId="{32D6F3D6-A486-4080-A2DD-CE08A2D251B0}" srcOrd="0" destOrd="0" presId="urn:microsoft.com/office/officeart/2005/8/layout/vProcess5"/>
    <dgm:cxn modelId="{52F4B2BC-7B56-4079-ABE5-490C214B4A2E}" srcId="{36501D0A-47F3-47AF-A79D-1109CAEF5C47}" destId="{AC64CF0D-4A67-4E83-9627-B74D5F25A27A}" srcOrd="3" destOrd="0" parTransId="{34CDDA6E-8A82-4C64-BB43-5E5A35DA6380}" sibTransId="{3264629C-ED8B-47F9-A53E-C37B47559BD3}"/>
    <dgm:cxn modelId="{9DBB39C5-597E-4B78-942D-6C2DC8048B20}" type="presOf" srcId="{E1A1E741-B4BB-4D6E-AC5E-160F5A63EBF8}" destId="{B5969AC4-2F10-4CDD-8C7D-18A157C08065}" srcOrd="0" destOrd="0" presId="urn:microsoft.com/office/officeart/2005/8/layout/vProcess5"/>
    <dgm:cxn modelId="{7F378CC5-5CDB-4E22-8B62-48EEE232B18D}" srcId="{36501D0A-47F3-47AF-A79D-1109CAEF5C47}" destId="{5D7269FE-6E51-4171-BEBA-114EF24487F7}" srcOrd="1" destOrd="0" parTransId="{980120BF-4091-4509-B342-938BCB45B413}" sibTransId="{E1A1E741-B4BB-4D6E-AC5E-160F5A63EBF8}"/>
    <dgm:cxn modelId="{4893A6F6-B111-4E93-984B-AA109BCE68FD}" type="presOf" srcId="{AC64CF0D-4A67-4E83-9627-B74D5F25A27A}" destId="{FCE3859B-4429-4690-ADD4-6BB249B613F8}" srcOrd="1" destOrd="0" presId="urn:microsoft.com/office/officeart/2005/8/layout/vProcess5"/>
    <dgm:cxn modelId="{E84AE9F7-3BB7-426B-B874-D6DC09DD0B33}" srcId="{36501D0A-47F3-47AF-A79D-1109CAEF5C47}" destId="{AA918BDE-BD81-4711-8AFB-7319B9C5D9BD}" srcOrd="0" destOrd="0" parTransId="{AFC4B52A-38A1-49E0-87C0-171F40E4483D}" sibTransId="{E0E41F71-C403-45D9-A272-938F7246F389}"/>
    <dgm:cxn modelId="{B6240799-0978-45CB-AC36-1B2F559B9805}" type="presParOf" srcId="{5F921155-A1E2-4EDE-B038-145ACCB6C361}" destId="{31893811-BCAA-42FD-9659-3852C65178AF}" srcOrd="0" destOrd="0" presId="urn:microsoft.com/office/officeart/2005/8/layout/vProcess5"/>
    <dgm:cxn modelId="{82EAAA0D-03B9-473F-9021-DEAD424CA956}" type="presParOf" srcId="{5F921155-A1E2-4EDE-B038-145ACCB6C361}" destId="{32D6F3D6-A486-4080-A2DD-CE08A2D251B0}" srcOrd="1" destOrd="0" presId="urn:microsoft.com/office/officeart/2005/8/layout/vProcess5"/>
    <dgm:cxn modelId="{B3EFDF47-3391-4315-B864-59DD3293A67B}" type="presParOf" srcId="{5F921155-A1E2-4EDE-B038-145ACCB6C361}" destId="{0DE790C8-EBFF-4811-81DC-A51A3927BC2D}" srcOrd="2" destOrd="0" presId="urn:microsoft.com/office/officeart/2005/8/layout/vProcess5"/>
    <dgm:cxn modelId="{2BCECFF1-D5DE-4C4B-A795-582CDD9BAE9D}" type="presParOf" srcId="{5F921155-A1E2-4EDE-B038-145ACCB6C361}" destId="{AD93F92A-A9EA-4032-937B-6D32AA5B74D8}" srcOrd="3" destOrd="0" presId="urn:microsoft.com/office/officeart/2005/8/layout/vProcess5"/>
    <dgm:cxn modelId="{5023FAFD-9B8D-4F94-A68D-1A17145CECBD}" type="presParOf" srcId="{5F921155-A1E2-4EDE-B038-145ACCB6C361}" destId="{59472317-1351-463F-AEF8-BD2D065B8516}" srcOrd="4" destOrd="0" presId="urn:microsoft.com/office/officeart/2005/8/layout/vProcess5"/>
    <dgm:cxn modelId="{88D3F735-5E0C-4ABB-B5C6-CF797BE80802}" type="presParOf" srcId="{5F921155-A1E2-4EDE-B038-145ACCB6C361}" destId="{1F877866-6454-48F1-A98D-8522BBC582C2}" srcOrd="5" destOrd="0" presId="urn:microsoft.com/office/officeart/2005/8/layout/vProcess5"/>
    <dgm:cxn modelId="{6EEB56BC-6BE6-41EC-863B-DD78790F7C3C}" type="presParOf" srcId="{5F921155-A1E2-4EDE-B038-145ACCB6C361}" destId="{B5969AC4-2F10-4CDD-8C7D-18A157C08065}" srcOrd="6" destOrd="0" presId="urn:microsoft.com/office/officeart/2005/8/layout/vProcess5"/>
    <dgm:cxn modelId="{A4ECF6E7-14BE-4819-B4EF-E3B8E0F08760}" type="presParOf" srcId="{5F921155-A1E2-4EDE-B038-145ACCB6C361}" destId="{7878930D-FFE4-427E-A6E2-227C57CA04EC}" srcOrd="7" destOrd="0" presId="urn:microsoft.com/office/officeart/2005/8/layout/vProcess5"/>
    <dgm:cxn modelId="{B5FAF21F-AD8D-40A5-9F53-085D1ECC5E23}" type="presParOf" srcId="{5F921155-A1E2-4EDE-B038-145ACCB6C361}" destId="{AED4102D-2A21-45D4-86FE-A0CDF2F93336}" srcOrd="8" destOrd="0" presId="urn:microsoft.com/office/officeart/2005/8/layout/vProcess5"/>
    <dgm:cxn modelId="{89E9D2A9-EC9C-490C-A9AB-44A84293303F}" type="presParOf" srcId="{5F921155-A1E2-4EDE-B038-145ACCB6C361}" destId="{2CBF6936-EDC5-42AF-8DFE-2B391A127A9A}" srcOrd="9" destOrd="0" presId="urn:microsoft.com/office/officeart/2005/8/layout/vProcess5"/>
    <dgm:cxn modelId="{25A4BB2E-B209-428E-9B1A-A2E90A0CBC1B}" type="presParOf" srcId="{5F921155-A1E2-4EDE-B038-145ACCB6C361}" destId="{9CFFA43D-3805-4324-9E11-75027B56CB3C}" srcOrd="10" destOrd="0" presId="urn:microsoft.com/office/officeart/2005/8/layout/vProcess5"/>
    <dgm:cxn modelId="{ED69028E-9A80-4472-9D9F-294C84613241}" type="presParOf" srcId="{5F921155-A1E2-4EDE-B038-145ACCB6C361}" destId="{FCE3859B-4429-4690-ADD4-6BB249B613F8}"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501D0A-47F3-47AF-A79D-1109CAEF5C47}" type="doc">
      <dgm:prSet loTypeId="urn:microsoft.com/office/officeart/2005/8/layout/vProcess5" loCatId="process" qsTypeId="urn:microsoft.com/office/officeart/2005/8/quickstyle/simple1#1" qsCatId="simple" csTypeId="urn:microsoft.com/office/officeart/2005/8/colors/accent6_5" csCatId="accent6" phldr="1"/>
      <dgm:spPr/>
      <dgm:t>
        <a:bodyPr/>
        <a:lstStyle/>
        <a:p>
          <a:endParaRPr lang="en-US"/>
        </a:p>
      </dgm:t>
    </dgm:pt>
    <dgm:pt modelId="{5D7269FE-6E51-4171-BEBA-114EF24487F7}">
      <dgm:prSet phldrT="[Text]"/>
      <dgm:spPr/>
      <dgm:t>
        <a:bodyPr/>
        <a:lstStyle/>
        <a:p>
          <a:r>
            <a:rPr lang="en-US" dirty="0">
              <a:solidFill>
                <a:schemeClr val="bg1"/>
              </a:solidFill>
            </a:rPr>
            <a:t>Developing the Plan</a:t>
          </a:r>
        </a:p>
      </dgm:t>
    </dgm:pt>
    <dgm:pt modelId="{980120BF-4091-4509-B342-938BCB45B413}" type="parTrans" cxnId="{7F378CC5-5CDB-4E22-8B62-48EEE232B18D}">
      <dgm:prSet/>
      <dgm:spPr/>
      <dgm:t>
        <a:bodyPr/>
        <a:lstStyle/>
        <a:p>
          <a:endParaRPr lang="en-US"/>
        </a:p>
      </dgm:t>
    </dgm:pt>
    <dgm:pt modelId="{E1A1E741-B4BB-4D6E-AC5E-160F5A63EBF8}" type="sibTrans" cxnId="{7F378CC5-5CDB-4E22-8B62-48EEE232B18D}">
      <dgm:prSet/>
      <dgm:spPr/>
      <dgm:t>
        <a:bodyPr/>
        <a:lstStyle/>
        <a:p>
          <a:endParaRPr lang="en-US" dirty="0"/>
        </a:p>
      </dgm:t>
    </dgm:pt>
    <dgm:pt modelId="{B3D8682A-C5D3-4568-9D7C-99AF6EAAF2AF}">
      <dgm:prSet phldrT="[Text]"/>
      <dgm:spPr/>
      <dgm:t>
        <a:bodyPr/>
        <a:lstStyle/>
        <a:p>
          <a:r>
            <a:rPr lang="en-US" dirty="0">
              <a:solidFill>
                <a:srgbClr val="FF9900"/>
              </a:solidFill>
            </a:rPr>
            <a:t>Evacuating the Facility </a:t>
          </a:r>
        </a:p>
      </dgm:t>
    </dgm:pt>
    <dgm:pt modelId="{62777805-AC44-495B-8A5B-4725A335BE9A}" type="parTrans" cxnId="{9CE3BC55-E951-45F5-8234-1F425053F2EB}">
      <dgm:prSet/>
      <dgm:spPr/>
      <dgm:t>
        <a:bodyPr/>
        <a:lstStyle/>
        <a:p>
          <a:endParaRPr lang="en-US"/>
        </a:p>
      </dgm:t>
    </dgm:pt>
    <dgm:pt modelId="{78E0A454-082B-4953-8D53-8FB606AE2FCE}" type="sibTrans" cxnId="{9CE3BC55-E951-45F5-8234-1F425053F2EB}">
      <dgm:prSet/>
      <dgm:spPr/>
      <dgm:t>
        <a:bodyPr/>
        <a:lstStyle/>
        <a:p>
          <a:endParaRPr lang="en-US" dirty="0"/>
        </a:p>
      </dgm:t>
    </dgm:pt>
    <dgm:pt modelId="{AC64CF0D-4A67-4E83-9627-B74D5F25A27A}">
      <dgm:prSet phldrT="[Text]"/>
      <dgm:spPr/>
      <dgm:t>
        <a:bodyPr/>
        <a:lstStyle/>
        <a:p>
          <a:r>
            <a:rPr lang="en-US" dirty="0"/>
            <a:t>Recovering</a:t>
          </a:r>
        </a:p>
      </dgm:t>
    </dgm:pt>
    <dgm:pt modelId="{34CDDA6E-8A82-4C64-BB43-5E5A35DA6380}" type="parTrans" cxnId="{52F4B2BC-7B56-4079-ABE5-490C214B4A2E}">
      <dgm:prSet/>
      <dgm:spPr/>
      <dgm:t>
        <a:bodyPr/>
        <a:lstStyle/>
        <a:p>
          <a:endParaRPr lang="en-US"/>
        </a:p>
      </dgm:t>
    </dgm:pt>
    <dgm:pt modelId="{3264629C-ED8B-47F9-A53E-C37B47559BD3}" type="sibTrans" cxnId="{52F4B2BC-7B56-4079-ABE5-490C214B4A2E}">
      <dgm:prSet/>
      <dgm:spPr/>
      <dgm:t>
        <a:bodyPr/>
        <a:lstStyle/>
        <a:p>
          <a:endParaRPr lang="en-US" dirty="0"/>
        </a:p>
      </dgm:t>
    </dgm:pt>
    <dgm:pt modelId="{AA918BDE-BD81-4711-8AFB-7319B9C5D9BD}">
      <dgm:prSet phldrT="[Text]"/>
      <dgm:spPr/>
      <dgm:t>
        <a:bodyPr/>
        <a:lstStyle/>
        <a:p>
          <a:r>
            <a:rPr lang="en-US" dirty="0">
              <a:solidFill>
                <a:schemeClr val="bg1"/>
              </a:solidFill>
            </a:rPr>
            <a:t>Assessing Risks</a:t>
          </a:r>
        </a:p>
      </dgm:t>
    </dgm:pt>
    <dgm:pt modelId="{AFC4B52A-38A1-49E0-87C0-171F40E4483D}" type="parTrans" cxnId="{E84AE9F7-3BB7-426B-B874-D6DC09DD0B33}">
      <dgm:prSet/>
      <dgm:spPr/>
      <dgm:t>
        <a:bodyPr/>
        <a:lstStyle/>
        <a:p>
          <a:endParaRPr lang="en-US"/>
        </a:p>
      </dgm:t>
    </dgm:pt>
    <dgm:pt modelId="{E0E41F71-C403-45D9-A272-938F7246F389}" type="sibTrans" cxnId="{E84AE9F7-3BB7-426B-B874-D6DC09DD0B33}">
      <dgm:prSet/>
      <dgm:spPr/>
      <dgm:t>
        <a:bodyPr/>
        <a:lstStyle/>
        <a:p>
          <a:endParaRPr lang="en-US" dirty="0"/>
        </a:p>
      </dgm:t>
    </dgm:pt>
    <dgm:pt modelId="{5F921155-A1E2-4EDE-B038-145ACCB6C361}" type="pres">
      <dgm:prSet presAssocID="{36501D0A-47F3-47AF-A79D-1109CAEF5C47}" presName="outerComposite" presStyleCnt="0">
        <dgm:presLayoutVars>
          <dgm:chMax val="5"/>
          <dgm:dir/>
          <dgm:resizeHandles val="exact"/>
        </dgm:presLayoutVars>
      </dgm:prSet>
      <dgm:spPr/>
    </dgm:pt>
    <dgm:pt modelId="{31893811-BCAA-42FD-9659-3852C65178AF}" type="pres">
      <dgm:prSet presAssocID="{36501D0A-47F3-47AF-A79D-1109CAEF5C47}" presName="dummyMaxCanvas" presStyleCnt="0">
        <dgm:presLayoutVars/>
      </dgm:prSet>
      <dgm:spPr/>
    </dgm:pt>
    <dgm:pt modelId="{32D6F3D6-A486-4080-A2DD-CE08A2D251B0}" type="pres">
      <dgm:prSet presAssocID="{36501D0A-47F3-47AF-A79D-1109CAEF5C47}" presName="FourNodes_1" presStyleLbl="node1" presStyleIdx="0" presStyleCnt="4">
        <dgm:presLayoutVars>
          <dgm:bulletEnabled val="1"/>
        </dgm:presLayoutVars>
      </dgm:prSet>
      <dgm:spPr/>
    </dgm:pt>
    <dgm:pt modelId="{0DE790C8-EBFF-4811-81DC-A51A3927BC2D}" type="pres">
      <dgm:prSet presAssocID="{36501D0A-47F3-47AF-A79D-1109CAEF5C47}" presName="FourNodes_2" presStyleLbl="node1" presStyleIdx="1" presStyleCnt="4">
        <dgm:presLayoutVars>
          <dgm:bulletEnabled val="1"/>
        </dgm:presLayoutVars>
      </dgm:prSet>
      <dgm:spPr/>
    </dgm:pt>
    <dgm:pt modelId="{AD93F92A-A9EA-4032-937B-6D32AA5B74D8}" type="pres">
      <dgm:prSet presAssocID="{36501D0A-47F3-47AF-A79D-1109CAEF5C47}" presName="FourNodes_3" presStyleLbl="node1" presStyleIdx="2" presStyleCnt="4">
        <dgm:presLayoutVars>
          <dgm:bulletEnabled val="1"/>
        </dgm:presLayoutVars>
      </dgm:prSet>
      <dgm:spPr/>
    </dgm:pt>
    <dgm:pt modelId="{59472317-1351-463F-AEF8-BD2D065B8516}" type="pres">
      <dgm:prSet presAssocID="{36501D0A-47F3-47AF-A79D-1109CAEF5C47}" presName="FourNodes_4" presStyleLbl="node1" presStyleIdx="3" presStyleCnt="4">
        <dgm:presLayoutVars>
          <dgm:bulletEnabled val="1"/>
        </dgm:presLayoutVars>
      </dgm:prSet>
      <dgm:spPr/>
    </dgm:pt>
    <dgm:pt modelId="{1F877866-6454-48F1-A98D-8522BBC582C2}" type="pres">
      <dgm:prSet presAssocID="{36501D0A-47F3-47AF-A79D-1109CAEF5C47}" presName="FourConn_1-2" presStyleLbl="fgAccFollowNode1" presStyleIdx="0" presStyleCnt="3">
        <dgm:presLayoutVars>
          <dgm:bulletEnabled val="1"/>
        </dgm:presLayoutVars>
      </dgm:prSet>
      <dgm:spPr/>
    </dgm:pt>
    <dgm:pt modelId="{B5969AC4-2F10-4CDD-8C7D-18A157C08065}" type="pres">
      <dgm:prSet presAssocID="{36501D0A-47F3-47AF-A79D-1109CAEF5C47}" presName="FourConn_2-3" presStyleLbl="fgAccFollowNode1" presStyleIdx="1" presStyleCnt="3">
        <dgm:presLayoutVars>
          <dgm:bulletEnabled val="1"/>
        </dgm:presLayoutVars>
      </dgm:prSet>
      <dgm:spPr/>
    </dgm:pt>
    <dgm:pt modelId="{7878930D-FFE4-427E-A6E2-227C57CA04EC}" type="pres">
      <dgm:prSet presAssocID="{36501D0A-47F3-47AF-A79D-1109CAEF5C47}" presName="FourConn_3-4" presStyleLbl="fgAccFollowNode1" presStyleIdx="2" presStyleCnt="3">
        <dgm:presLayoutVars>
          <dgm:bulletEnabled val="1"/>
        </dgm:presLayoutVars>
      </dgm:prSet>
      <dgm:spPr/>
    </dgm:pt>
    <dgm:pt modelId="{AED4102D-2A21-45D4-86FE-A0CDF2F93336}" type="pres">
      <dgm:prSet presAssocID="{36501D0A-47F3-47AF-A79D-1109CAEF5C47}" presName="FourNodes_1_text" presStyleLbl="node1" presStyleIdx="3" presStyleCnt="4">
        <dgm:presLayoutVars>
          <dgm:bulletEnabled val="1"/>
        </dgm:presLayoutVars>
      </dgm:prSet>
      <dgm:spPr/>
    </dgm:pt>
    <dgm:pt modelId="{2CBF6936-EDC5-42AF-8DFE-2B391A127A9A}" type="pres">
      <dgm:prSet presAssocID="{36501D0A-47F3-47AF-A79D-1109CAEF5C47}" presName="FourNodes_2_text" presStyleLbl="node1" presStyleIdx="3" presStyleCnt="4">
        <dgm:presLayoutVars>
          <dgm:bulletEnabled val="1"/>
        </dgm:presLayoutVars>
      </dgm:prSet>
      <dgm:spPr/>
    </dgm:pt>
    <dgm:pt modelId="{9CFFA43D-3805-4324-9E11-75027B56CB3C}" type="pres">
      <dgm:prSet presAssocID="{36501D0A-47F3-47AF-A79D-1109CAEF5C47}" presName="FourNodes_3_text" presStyleLbl="node1" presStyleIdx="3" presStyleCnt="4">
        <dgm:presLayoutVars>
          <dgm:bulletEnabled val="1"/>
        </dgm:presLayoutVars>
      </dgm:prSet>
      <dgm:spPr/>
    </dgm:pt>
    <dgm:pt modelId="{FCE3859B-4429-4690-ADD4-6BB249B613F8}" type="pres">
      <dgm:prSet presAssocID="{36501D0A-47F3-47AF-A79D-1109CAEF5C47}" presName="FourNodes_4_text" presStyleLbl="node1" presStyleIdx="3" presStyleCnt="4">
        <dgm:presLayoutVars>
          <dgm:bulletEnabled val="1"/>
        </dgm:presLayoutVars>
      </dgm:prSet>
      <dgm:spPr/>
    </dgm:pt>
  </dgm:ptLst>
  <dgm:cxnLst>
    <dgm:cxn modelId="{9E52BB18-48BC-4089-BED5-93663586F3DD}" type="presOf" srcId="{36501D0A-47F3-47AF-A79D-1109CAEF5C47}" destId="{5F921155-A1E2-4EDE-B038-145ACCB6C361}" srcOrd="0" destOrd="0" presId="urn:microsoft.com/office/officeart/2005/8/layout/vProcess5"/>
    <dgm:cxn modelId="{64D6DC27-DF04-4F58-8B8C-654F242749AB}" type="presOf" srcId="{AC64CF0D-4A67-4E83-9627-B74D5F25A27A}" destId="{59472317-1351-463F-AEF8-BD2D065B8516}" srcOrd="0" destOrd="0" presId="urn:microsoft.com/office/officeart/2005/8/layout/vProcess5"/>
    <dgm:cxn modelId="{620BDF60-46A7-4488-A20B-035C3FC5BD5F}" type="presOf" srcId="{B3D8682A-C5D3-4568-9D7C-99AF6EAAF2AF}" destId="{9CFFA43D-3805-4324-9E11-75027B56CB3C}" srcOrd="1" destOrd="0" presId="urn:microsoft.com/office/officeart/2005/8/layout/vProcess5"/>
    <dgm:cxn modelId="{7D96206A-6669-47B1-BF02-C3D8B41BAA65}" type="presOf" srcId="{78E0A454-082B-4953-8D53-8FB606AE2FCE}" destId="{7878930D-FFE4-427E-A6E2-227C57CA04EC}" srcOrd="0" destOrd="0" presId="urn:microsoft.com/office/officeart/2005/8/layout/vProcess5"/>
    <dgm:cxn modelId="{9CE3BC55-E951-45F5-8234-1F425053F2EB}" srcId="{36501D0A-47F3-47AF-A79D-1109CAEF5C47}" destId="{B3D8682A-C5D3-4568-9D7C-99AF6EAAF2AF}" srcOrd="2" destOrd="0" parTransId="{62777805-AC44-495B-8A5B-4725A335BE9A}" sibTransId="{78E0A454-082B-4953-8D53-8FB606AE2FCE}"/>
    <dgm:cxn modelId="{1786B256-7740-4A4E-ADD5-15222763CE23}" type="presOf" srcId="{E0E41F71-C403-45D9-A272-938F7246F389}" destId="{1F877866-6454-48F1-A98D-8522BBC582C2}" srcOrd="0" destOrd="0" presId="urn:microsoft.com/office/officeart/2005/8/layout/vProcess5"/>
    <dgm:cxn modelId="{CE1EB778-C204-4079-8CAB-BDA2B0574B03}" type="presOf" srcId="{AC64CF0D-4A67-4E83-9627-B74D5F25A27A}" destId="{FCE3859B-4429-4690-ADD4-6BB249B613F8}" srcOrd="1" destOrd="0" presId="urn:microsoft.com/office/officeart/2005/8/layout/vProcess5"/>
    <dgm:cxn modelId="{69D1B5A5-8FC0-4228-ACCF-84A649E8878F}" type="presOf" srcId="{B3D8682A-C5D3-4568-9D7C-99AF6EAAF2AF}" destId="{AD93F92A-A9EA-4032-937B-6D32AA5B74D8}" srcOrd="0" destOrd="0" presId="urn:microsoft.com/office/officeart/2005/8/layout/vProcess5"/>
    <dgm:cxn modelId="{F6EA6DB0-77BC-4847-98C0-4249AE6C7D48}" type="presOf" srcId="{5D7269FE-6E51-4171-BEBA-114EF24487F7}" destId="{2CBF6936-EDC5-42AF-8DFE-2B391A127A9A}" srcOrd="1" destOrd="0" presId="urn:microsoft.com/office/officeart/2005/8/layout/vProcess5"/>
    <dgm:cxn modelId="{4C84E6B0-650F-4FBD-A449-EA0B4D198CBE}" type="presOf" srcId="{E1A1E741-B4BB-4D6E-AC5E-160F5A63EBF8}" destId="{B5969AC4-2F10-4CDD-8C7D-18A157C08065}" srcOrd="0" destOrd="0" presId="urn:microsoft.com/office/officeart/2005/8/layout/vProcess5"/>
    <dgm:cxn modelId="{F25834B1-90AE-4548-9E07-2A247B84B51D}" type="presOf" srcId="{5D7269FE-6E51-4171-BEBA-114EF24487F7}" destId="{0DE790C8-EBFF-4811-81DC-A51A3927BC2D}" srcOrd="0" destOrd="0" presId="urn:microsoft.com/office/officeart/2005/8/layout/vProcess5"/>
    <dgm:cxn modelId="{B4A802BB-CA87-40C6-ABE4-6F5FF55D9F7E}" type="presOf" srcId="{AA918BDE-BD81-4711-8AFB-7319B9C5D9BD}" destId="{32D6F3D6-A486-4080-A2DD-CE08A2D251B0}" srcOrd="0" destOrd="0" presId="urn:microsoft.com/office/officeart/2005/8/layout/vProcess5"/>
    <dgm:cxn modelId="{52F4B2BC-7B56-4079-ABE5-490C214B4A2E}" srcId="{36501D0A-47F3-47AF-A79D-1109CAEF5C47}" destId="{AC64CF0D-4A67-4E83-9627-B74D5F25A27A}" srcOrd="3" destOrd="0" parTransId="{34CDDA6E-8A82-4C64-BB43-5E5A35DA6380}" sibTransId="{3264629C-ED8B-47F9-A53E-C37B47559BD3}"/>
    <dgm:cxn modelId="{7F378CC5-5CDB-4E22-8B62-48EEE232B18D}" srcId="{36501D0A-47F3-47AF-A79D-1109CAEF5C47}" destId="{5D7269FE-6E51-4171-BEBA-114EF24487F7}" srcOrd="1" destOrd="0" parTransId="{980120BF-4091-4509-B342-938BCB45B413}" sibTransId="{E1A1E741-B4BB-4D6E-AC5E-160F5A63EBF8}"/>
    <dgm:cxn modelId="{2AAE92F6-1045-4379-AF57-6B87BA1E9AA5}" type="presOf" srcId="{AA918BDE-BD81-4711-8AFB-7319B9C5D9BD}" destId="{AED4102D-2A21-45D4-86FE-A0CDF2F93336}" srcOrd="1" destOrd="0" presId="urn:microsoft.com/office/officeart/2005/8/layout/vProcess5"/>
    <dgm:cxn modelId="{E84AE9F7-3BB7-426B-B874-D6DC09DD0B33}" srcId="{36501D0A-47F3-47AF-A79D-1109CAEF5C47}" destId="{AA918BDE-BD81-4711-8AFB-7319B9C5D9BD}" srcOrd="0" destOrd="0" parTransId="{AFC4B52A-38A1-49E0-87C0-171F40E4483D}" sibTransId="{E0E41F71-C403-45D9-A272-938F7246F389}"/>
    <dgm:cxn modelId="{2E0940E3-CA12-4B52-9B9E-6FF0F978946D}" type="presParOf" srcId="{5F921155-A1E2-4EDE-B038-145ACCB6C361}" destId="{31893811-BCAA-42FD-9659-3852C65178AF}" srcOrd="0" destOrd="0" presId="urn:microsoft.com/office/officeart/2005/8/layout/vProcess5"/>
    <dgm:cxn modelId="{D76E19F5-2171-4034-9047-B7370FF87F60}" type="presParOf" srcId="{5F921155-A1E2-4EDE-B038-145ACCB6C361}" destId="{32D6F3D6-A486-4080-A2DD-CE08A2D251B0}" srcOrd="1" destOrd="0" presId="urn:microsoft.com/office/officeart/2005/8/layout/vProcess5"/>
    <dgm:cxn modelId="{48292723-B534-4E77-BCAB-F5EA025B8DE3}" type="presParOf" srcId="{5F921155-A1E2-4EDE-B038-145ACCB6C361}" destId="{0DE790C8-EBFF-4811-81DC-A51A3927BC2D}" srcOrd="2" destOrd="0" presId="urn:microsoft.com/office/officeart/2005/8/layout/vProcess5"/>
    <dgm:cxn modelId="{EB7398EE-07AC-4A47-A300-A4386F206CDB}" type="presParOf" srcId="{5F921155-A1E2-4EDE-B038-145ACCB6C361}" destId="{AD93F92A-A9EA-4032-937B-6D32AA5B74D8}" srcOrd="3" destOrd="0" presId="urn:microsoft.com/office/officeart/2005/8/layout/vProcess5"/>
    <dgm:cxn modelId="{69A7E1CC-AECB-46AB-876F-56C5F987B2EF}" type="presParOf" srcId="{5F921155-A1E2-4EDE-B038-145ACCB6C361}" destId="{59472317-1351-463F-AEF8-BD2D065B8516}" srcOrd="4" destOrd="0" presId="urn:microsoft.com/office/officeart/2005/8/layout/vProcess5"/>
    <dgm:cxn modelId="{DE0140E7-7E1A-4000-993C-11720342C023}" type="presParOf" srcId="{5F921155-A1E2-4EDE-B038-145ACCB6C361}" destId="{1F877866-6454-48F1-A98D-8522BBC582C2}" srcOrd="5" destOrd="0" presId="urn:microsoft.com/office/officeart/2005/8/layout/vProcess5"/>
    <dgm:cxn modelId="{1D211786-AAA0-44F0-BA1F-8BC7C134DFCE}" type="presParOf" srcId="{5F921155-A1E2-4EDE-B038-145ACCB6C361}" destId="{B5969AC4-2F10-4CDD-8C7D-18A157C08065}" srcOrd="6" destOrd="0" presId="urn:microsoft.com/office/officeart/2005/8/layout/vProcess5"/>
    <dgm:cxn modelId="{BA44A78B-136F-4D0C-AB4C-82BCA1007382}" type="presParOf" srcId="{5F921155-A1E2-4EDE-B038-145ACCB6C361}" destId="{7878930D-FFE4-427E-A6E2-227C57CA04EC}" srcOrd="7" destOrd="0" presId="urn:microsoft.com/office/officeart/2005/8/layout/vProcess5"/>
    <dgm:cxn modelId="{0461DFF3-450F-44EF-9921-CF99BB91EFD3}" type="presParOf" srcId="{5F921155-A1E2-4EDE-B038-145ACCB6C361}" destId="{AED4102D-2A21-45D4-86FE-A0CDF2F93336}" srcOrd="8" destOrd="0" presId="urn:microsoft.com/office/officeart/2005/8/layout/vProcess5"/>
    <dgm:cxn modelId="{8C71E586-4C54-4669-9C5C-2E309C40DB98}" type="presParOf" srcId="{5F921155-A1E2-4EDE-B038-145ACCB6C361}" destId="{2CBF6936-EDC5-42AF-8DFE-2B391A127A9A}" srcOrd="9" destOrd="0" presId="urn:microsoft.com/office/officeart/2005/8/layout/vProcess5"/>
    <dgm:cxn modelId="{5ACFF632-62C2-4D42-B9B1-6AD7DAD5E55C}" type="presParOf" srcId="{5F921155-A1E2-4EDE-B038-145ACCB6C361}" destId="{9CFFA43D-3805-4324-9E11-75027B56CB3C}" srcOrd="10" destOrd="0" presId="urn:microsoft.com/office/officeart/2005/8/layout/vProcess5"/>
    <dgm:cxn modelId="{5F639C9A-9835-4A57-88B8-AAE7CA26A498}" type="presParOf" srcId="{5F921155-A1E2-4EDE-B038-145ACCB6C361}" destId="{FCE3859B-4429-4690-ADD4-6BB249B613F8}"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4E5BDB-2E61-4D8E-9AA5-20B778D1E665}" type="doc">
      <dgm:prSet loTypeId="urn:microsoft.com/office/officeart/2005/8/layout/orgChart1" loCatId="hierarchy" qsTypeId="urn:microsoft.com/office/officeart/2005/8/quickstyle/simple1#4" qsCatId="simple" csTypeId="urn:microsoft.com/office/officeart/2005/8/colors/accent2_2" csCatId="accent2" phldr="1"/>
      <dgm:spPr/>
      <dgm:t>
        <a:bodyPr/>
        <a:lstStyle/>
        <a:p>
          <a:endParaRPr lang="en-US"/>
        </a:p>
      </dgm:t>
    </dgm:pt>
    <dgm:pt modelId="{96CA2208-4471-489F-A3A5-2AF5FFDB4C42}">
      <dgm:prSet phldrT="[Text]"/>
      <dgm:spPr>
        <a:solidFill>
          <a:srgbClr val="FF0000"/>
        </a:solidFill>
        <a:ln>
          <a:solidFill>
            <a:schemeClr val="tx1"/>
          </a:solidFill>
        </a:ln>
      </dgm:spPr>
      <dgm:t>
        <a:bodyPr/>
        <a:lstStyle/>
        <a:p>
          <a:r>
            <a:rPr lang="en-US" dirty="0"/>
            <a:t>Incident Commander</a:t>
          </a:r>
        </a:p>
      </dgm:t>
    </dgm:pt>
    <dgm:pt modelId="{A7A772D4-D342-449A-9A18-30147380D2B4}" type="parTrans" cxnId="{858501A7-5A43-41C2-A095-DCCBD600DC91}">
      <dgm:prSet/>
      <dgm:spPr/>
      <dgm:t>
        <a:bodyPr/>
        <a:lstStyle/>
        <a:p>
          <a:endParaRPr lang="en-US"/>
        </a:p>
      </dgm:t>
    </dgm:pt>
    <dgm:pt modelId="{8A57C55A-AC03-42F4-BA50-2C3916638A18}" type="sibTrans" cxnId="{858501A7-5A43-41C2-A095-DCCBD600DC91}">
      <dgm:prSet/>
      <dgm:spPr/>
      <dgm:t>
        <a:bodyPr/>
        <a:lstStyle/>
        <a:p>
          <a:endParaRPr lang="en-US"/>
        </a:p>
      </dgm:t>
    </dgm:pt>
    <dgm:pt modelId="{A84E862F-FA13-4468-86F3-A89E50B7064D}">
      <dgm:prSet phldrT="[Text]"/>
      <dgm:spPr>
        <a:solidFill>
          <a:srgbClr val="FF0000"/>
        </a:solidFill>
        <a:ln>
          <a:solidFill>
            <a:schemeClr val="tx1"/>
          </a:solidFill>
        </a:ln>
      </dgm:spPr>
      <dgm:t>
        <a:bodyPr/>
        <a:lstStyle/>
        <a:p>
          <a:r>
            <a:rPr lang="en-US" dirty="0"/>
            <a:t>Operations Section Chief</a:t>
          </a:r>
        </a:p>
      </dgm:t>
    </dgm:pt>
    <dgm:pt modelId="{2819179B-C9A0-49D0-BBA3-24FFC83D7C35}" type="parTrans" cxnId="{A445561E-DF5B-4CBF-9118-8AAA6B173673}">
      <dgm:prSet/>
      <dgm:spPr>
        <a:solidFill>
          <a:srgbClr val="FF0000"/>
        </a:solidFill>
        <a:ln>
          <a:solidFill>
            <a:schemeClr val="tx1"/>
          </a:solidFill>
        </a:ln>
      </dgm:spPr>
      <dgm:t>
        <a:bodyPr/>
        <a:lstStyle/>
        <a:p>
          <a:endParaRPr lang="en-US"/>
        </a:p>
      </dgm:t>
    </dgm:pt>
    <dgm:pt modelId="{64DA5DBD-1591-4C7C-BCD2-97FE77BF06B6}" type="sibTrans" cxnId="{A445561E-DF5B-4CBF-9118-8AAA6B173673}">
      <dgm:prSet/>
      <dgm:spPr/>
      <dgm:t>
        <a:bodyPr/>
        <a:lstStyle/>
        <a:p>
          <a:endParaRPr lang="en-US"/>
        </a:p>
      </dgm:t>
    </dgm:pt>
    <dgm:pt modelId="{E1615C93-15A2-4320-A27E-5A9F73FD734F}">
      <dgm:prSet phldrT="[Text]"/>
      <dgm:spPr>
        <a:solidFill>
          <a:srgbClr val="FF0000"/>
        </a:solidFill>
        <a:ln>
          <a:solidFill>
            <a:schemeClr val="tx1"/>
          </a:solidFill>
        </a:ln>
      </dgm:spPr>
      <dgm:t>
        <a:bodyPr/>
        <a:lstStyle/>
        <a:p>
          <a:r>
            <a:rPr lang="en-US" dirty="0"/>
            <a:t>Planning Section Chief</a:t>
          </a:r>
        </a:p>
      </dgm:t>
    </dgm:pt>
    <dgm:pt modelId="{34CF9A7E-3ACD-44F0-B5EB-95D5BDDEB349}" type="parTrans" cxnId="{4D4B04B1-D4C3-4F24-9EB0-9928A78245B7}">
      <dgm:prSet/>
      <dgm:spPr>
        <a:solidFill>
          <a:srgbClr val="FF0000"/>
        </a:solidFill>
        <a:ln>
          <a:solidFill>
            <a:schemeClr val="tx1"/>
          </a:solidFill>
        </a:ln>
      </dgm:spPr>
      <dgm:t>
        <a:bodyPr/>
        <a:lstStyle/>
        <a:p>
          <a:endParaRPr lang="en-US"/>
        </a:p>
      </dgm:t>
    </dgm:pt>
    <dgm:pt modelId="{2136450D-B5C1-4098-A0B4-3012546E88CF}" type="sibTrans" cxnId="{4D4B04B1-D4C3-4F24-9EB0-9928A78245B7}">
      <dgm:prSet/>
      <dgm:spPr/>
      <dgm:t>
        <a:bodyPr/>
        <a:lstStyle/>
        <a:p>
          <a:endParaRPr lang="en-US"/>
        </a:p>
      </dgm:t>
    </dgm:pt>
    <dgm:pt modelId="{EF61C3F2-452B-4CBE-B180-D8B4520AB23F}">
      <dgm:prSet phldrT="[Text]"/>
      <dgm:spPr>
        <a:solidFill>
          <a:srgbClr val="FF0000"/>
        </a:solidFill>
        <a:ln>
          <a:solidFill>
            <a:schemeClr val="tx1"/>
          </a:solidFill>
        </a:ln>
      </dgm:spPr>
      <dgm:t>
        <a:bodyPr/>
        <a:lstStyle/>
        <a:p>
          <a:r>
            <a:rPr lang="en-US" dirty="0"/>
            <a:t>Logistics Section Chief</a:t>
          </a:r>
        </a:p>
      </dgm:t>
    </dgm:pt>
    <dgm:pt modelId="{CFAD2BE0-90CE-42C0-B560-831565BCF116}" type="parTrans" cxnId="{5972FA21-68AF-4AC8-B600-CFA4C4FEA102}">
      <dgm:prSet/>
      <dgm:spPr>
        <a:solidFill>
          <a:srgbClr val="FF0000"/>
        </a:solidFill>
        <a:ln>
          <a:solidFill>
            <a:schemeClr val="tx1"/>
          </a:solidFill>
        </a:ln>
      </dgm:spPr>
      <dgm:t>
        <a:bodyPr/>
        <a:lstStyle/>
        <a:p>
          <a:endParaRPr lang="en-US"/>
        </a:p>
      </dgm:t>
    </dgm:pt>
    <dgm:pt modelId="{1C9141D2-576C-4848-882F-E394AC20FD89}" type="sibTrans" cxnId="{5972FA21-68AF-4AC8-B600-CFA4C4FEA102}">
      <dgm:prSet/>
      <dgm:spPr/>
      <dgm:t>
        <a:bodyPr/>
        <a:lstStyle/>
        <a:p>
          <a:endParaRPr lang="en-US"/>
        </a:p>
      </dgm:t>
    </dgm:pt>
    <dgm:pt modelId="{8DF55EFC-C8E7-4C20-BA9E-0562991526FF}" type="asst">
      <dgm:prSet/>
      <dgm:spPr>
        <a:solidFill>
          <a:srgbClr val="FF0000"/>
        </a:solidFill>
        <a:ln>
          <a:solidFill>
            <a:schemeClr val="tx1"/>
          </a:solidFill>
        </a:ln>
      </dgm:spPr>
      <dgm:t>
        <a:bodyPr/>
        <a:lstStyle/>
        <a:p>
          <a:r>
            <a:rPr lang="en-US" dirty="0"/>
            <a:t>Command Staff</a:t>
          </a:r>
        </a:p>
      </dgm:t>
    </dgm:pt>
    <dgm:pt modelId="{79271EB1-5310-43DC-8FE8-9E9C6072ECB5}" type="parTrans" cxnId="{FDE5EE6E-942D-4165-A5BC-9DDBB9C58AD2}">
      <dgm:prSet/>
      <dgm:spPr>
        <a:solidFill>
          <a:srgbClr val="FF0000"/>
        </a:solidFill>
        <a:ln>
          <a:solidFill>
            <a:schemeClr val="tx1"/>
          </a:solidFill>
        </a:ln>
      </dgm:spPr>
      <dgm:t>
        <a:bodyPr/>
        <a:lstStyle/>
        <a:p>
          <a:endParaRPr lang="en-US"/>
        </a:p>
      </dgm:t>
    </dgm:pt>
    <dgm:pt modelId="{A7FEB442-9B14-4AF3-A50B-FB0E7D2CE399}" type="sibTrans" cxnId="{FDE5EE6E-942D-4165-A5BC-9DDBB9C58AD2}">
      <dgm:prSet/>
      <dgm:spPr/>
      <dgm:t>
        <a:bodyPr/>
        <a:lstStyle/>
        <a:p>
          <a:endParaRPr lang="en-US"/>
        </a:p>
      </dgm:t>
    </dgm:pt>
    <dgm:pt modelId="{09A0FF14-6B1F-4DA8-9724-547325D37F2B}">
      <dgm:prSet/>
      <dgm:spPr>
        <a:solidFill>
          <a:srgbClr val="FF0000"/>
        </a:solidFill>
        <a:ln>
          <a:solidFill>
            <a:schemeClr val="tx1"/>
          </a:solidFill>
        </a:ln>
      </dgm:spPr>
      <dgm:t>
        <a:bodyPr/>
        <a:lstStyle/>
        <a:p>
          <a:r>
            <a:rPr lang="en-US" dirty="0"/>
            <a:t>Staging Manager</a:t>
          </a:r>
        </a:p>
      </dgm:t>
    </dgm:pt>
    <dgm:pt modelId="{125BCE6A-791C-494D-A8E1-4F3CABF5628D}" type="parTrans" cxnId="{BF4CED4D-05F6-4052-B15A-BE8E48E339BF}">
      <dgm:prSet/>
      <dgm:spPr>
        <a:solidFill>
          <a:srgbClr val="FF0000"/>
        </a:solidFill>
        <a:ln>
          <a:solidFill>
            <a:schemeClr val="tx1"/>
          </a:solidFill>
        </a:ln>
      </dgm:spPr>
      <dgm:t>
        <a:bodyPr/>
        <a:lstStyle/>
        <a:p>
          <a:endParaRPr lang="en-US"/>
        </a:p>
      </dgm:t>
    </dgm:pt>
    <dgm:pt modelId="{4F2DBB4D-5351-41DF-967C-B01A42C93491}" type="sibTrans" cxnId="{BF4CED4D-05F6-4052-B15A-BE8E48E339BF}">
      <dgm:prSet/>
      <dgm:spPr/>
      <dgm:t>
        <a:bodyPr/>
        <a:lstStyle/>
        <a:p>
          <a:endParaRPr lang="en-US"/>
        </a:p>
      </dgm:t>
    </dgm:pt>
    <dgm:pt modelId="{4A2AE458-5520-42E7-8C11-1F48F18687A6}">
      <dgm:prSet/>
      <dgm:spPr>
        <a:solidFill>
          <a:srgbClr val="FF0000"/>
        </a:solidFill>
        <a:ln>
          <a:solidFill>
            <a:schemeClr val="tx1"/>
          </a:solidFill>
        </a:ln>
      </dgm:spPr>
      <dgm:t>
        <a:bodyPr/>
        <a:lstStyle/>
        <a:p>
          <a:r>
            <a:rPr lang="en-US" dirty="0"/>
            <a:t>Medical Care Branch Director</a:t>
          </a:r>
        </a:p>
      </dgm:t>
    </dgm:pt>
    <dgm:pt modelId="{CAAB1901-7674-438E-A372-87B49716A688}" type="parTrans" cxnId="{8BD0A8D3-63B8-4654-ABFC-031175E0300B}">
      <dgm:prSet/>
      <dgm:spPr>
        <a:solidFill>
          <a:srgbClr val="FF0000"/>
        </a:solidFill>
        <a:ln>
          <a:solidFill>
            <a:schemeClr val="tx1"/>
          </a:solidFill>
        </a:ln>
      </dgm:spPr>
      <dgm:t>
        <a:bodyPr/>
        <a:lstStyle/>
        <a:p>
          <a:endParaRPr lang="en-US"/>
        </a:p>
      </dgm:t>
    </dgm:pt>
    <dgm:pt modelId="{13B4B3F6-5DB8-4456-8E33-B3974498E4D0}" type="sibTrans" cxnId="{8BD0A8D3-63B8-4654-ABFC-031175E0300B}">
      <dgm:prSet/>
      <dgm:spPr/>
      <dgm:t>
        <a:bodyPr/>
        <a:lstStyle/>
        <a:p>
          <a:endParaRPr lang="en-US"/>
        </a:p>
      </dgm:t>
    </dgm:pt>
    <dgm:pt modelId="{608119E2-356B-4CD5-8A54-404764C66ADE}">
      <dgm:prSet/>
      <dgm:spPr>
        <a:solidFill>
          <a:srgbClr val="FF0000"/>
        </a:solidFill>
        <a:ln>
          <a:solidFill>
            <a:schemeClr val="tx1"/>
          </a:solidFill>
        </a:ln>
      </dgm:spPr>
      <dgm:t>
        <a:bodyPr/>
        <a:lstStyle/>
        <a:p>
          <a:r>
            <a:rPr lang="en-US" dirty="0"/>
            <a:t>Infrastructure Branch Director </a:t>
          </a:r>
        </a:p>
      </dgm:t>
    </dgm:pt>
    <dgm:pt modelId="{D47A2001-51AA-4C03-9F29-19FBFC15A6AE}" type="parTrans" cxnId="{6DBF6BF7-D37F-402A-A83F-96A568018E86}">
      <dgm:prSet/>
      <dgm:spPr>
        <a:solidFill>
          <a:srgbClr val="FF0000"/>
        </a:solidFill>
        <a:ln>
          <a:solidFill>
            <a:schemeClr val="tx1"/>
          </a:solidFill>
        </a:ln>
      </dgm:spPr>
      <dgm:t>
        <a:bodyPr/>
        <a:lstStyle/>
        <a:p>
          <a:endParaRPr lang="en-US"/>
        </a:p>
      </dgm:t>
    </dgm:pt>
    <dgm:pt modelId="{1D41A7FD-83D8-4ED5-901E-EED220AA48BE}" type="sibTrans" cxnId="{6DBF6BF7-D37F-402A-A83F-96A568018E86}">
      <dgm:prSet/>
      <dgm:spPr/>
      <dgm:t>
        <a:bodyPr/>
        <a:lstStyle/>
        <a:p>
          <a:endParaRPr lang="en-US"/>
        </a:p>
      </dgm:t>
    </dgm:pt>
    <dgm:pt modelId="{08F402DF-ED88-4C13-AD57-FB745980D8F8}">
      <dgm:prSet/>
      <dgm:spPr>
        <a:solidFill>
          <a:srgbClr val="FF0000"/>
        </a:solidFill>
        <a:ln>
          <a:solidFill>
            <a:schemeClr val="tx1"/>
          </a:solidFill>
        </a:ln>
      </dgm:spPr>
      <dgm:t>
        <a:bodyPr/>
        <a:lstStyle/>
        <a:p>
          <a:r>
            <a:rPr lang="en-US" dirty="0"/>
            <a:t>Situation  Unit Leader</a:t>
          </a:r>
        </a:p>
      </dgm:t>
    </dgm:pt>
    <dgm:pt modelId="{95B33970-10C8-4B97-B816-4AFA3A50C9B1}" type="parTrans" cxnId="{8ED52129-D8FC-41FC-B2BA-506FFC8FE7D5}">
      <dgm:prSet/>
      <dgm:spPr>
        <a:solidFill>
          <a:srgbClr val="FF0000"/>
        </a:solidFill>
        <a:ln>
          <a:solidFill>
            <a:schemeClr val="tx1"/>
          </a:solidFill>
        </a:ln>
      </dgm:spPr>
      <dgm:t>
        <a:bodyPr/>
        <a:lstStyle/>
        <a:p>
          <a:endParaRPr lang="en-US"/>
        </a:p>
      </dgm:t>
    </dgm:pt>
    <dgm:pt modelId="{E4216616-7CF6-43BE-A9C4-98B5DD23BA8F}" type="sibTrans" cxnId="{8ED52129-D8FC-41FC-B2BA-506FFC8FE7D5}">
      <dgm:prSet/>
      <dgm:spPr/>
      <dgm:t>
        <a:bodyPr/>
        <a:lstStyle/>
        <a:p>
          <a:endParaRPr lang="en-US"/>
        </a:p>
      </dgm:t>
    </dgm:pt>
    <dgm:pt modelId="{F4F8F673-5281-4219-885C-12301F24010C}">
      <dgm:prSet/>
      <dgm:spPr>
        <a:solidFill>
          <a:srgbClr val="FF0000"/>
        </a:solidFill>
        <a:ln>
          <a:solidFill>
            <a:schemeClr val="tx1"/>
          </a:solidFill>
        </a:ln>
      </dgm:spPr>
      <dgm:t>
        <a:bodyPr/>
        <a:lstStyle/>
        <a:p>
          <a:r>
            <a:rPr lang="en-US" dirty="0"/>
            <a:t>Support Branch Director</a:t>
          </a:r>
        </a:p>
      </dgm:t>
    </dgm:pt>
    <dgm:pt modelId="{4A76F2D5-757E-4B47-AAFC-F3F1ECD88376}" type="parTrans" cxnId="{07B623C6-975E-475E-B35F-E3086F53BF07}">
      <dgm:prSet/>
      <dgm:spPr>
        <a:solidFill>
          <a:srgbClr val="FF0000"/>
        </a:solidFill>
        <a:ln>
          <a:solidFill>
            <a:schemeClr val="tx1"/>
          </a:solidFill>
        </a:ln>
      </dgm:spPr>
      <dgm:t>
        <a:bodyPr/>
        <a:lstStyle/>
        <a:p>
          <a:endParaRPr lang="en-US"/>
        </a:p>
      </dgm:t>
    </dgm:pt>
    <dgm:pt modelId="{E8AC6C29-F8E2-4788-80BE-6E9F9BD481F0}" type="sibTrans" cxnId="{07B623C6-975E-475E-B35F-E3086F53BF07}">
      <dgm:prSet/>
      <dgm:spPr/>
      <dgm:t>
        <a:bodyPr/>
        <a:lstStyle/>
        <a:p>
          <a:endParaRPr lang="en-US"/>
        </a:p>
      </dgm:t>
    </dgm:pt>
    <dgm:pt modelId="{8683556F-ED5A-43E7-8887-AC0174CB869B}" type="pres">
      <dgm:prSet presAssocID="{0F4E5BDB-2E61-4D8E-9AA5-20B778D1E665}" presName="hierChild1" presStyleCnt="0">
        <dgm:presLayoutVars>
          <dgm:orgChart val="1"/>
          <dgm:chPref val="1"/>
          <dgm:dir/>
          <dgm:animOne val="branch"/>
          <dgm:animLvl val="lvl"/>
          <dgm:resizeHandles/>
        </dgm:presLayoutVars>
      </dgm:prSet>
      <dgm:spPr/>
    </dgm:pt>
    <dgm:pt modelId="{A2D99A5D-3C52-4AFA-909D-7DE62A0E7342}" type="pres">
      <dgm:prSet presAssocID="{96CA2208-4471-489F-A3A5-2AF5FFDB4C42}" presName="hierRoot1" presStyleCnt="0">
        <dgm:presLayoutVars>
          <dgm:hierBranch val="init"/>
        </dgm:presLayoutVars>
      </dgm:prSet>
      <dgm:spPr/>
    </dgm:pt>
    <dgm:pt modelId="{FEE1ED3C-FCB7-4D27-8AE4-C541FA0EFB28}" type="pres">
      <dgm:prSet presAssocID="{96CA2208-4471-489F-A3A5-2AF5FFDB4C42}" presName="rootComposite1" presStyleCnt="0"/>
      <dgm:spPr/>
    </dgm:pt>
    <dgm:pt modelId="{E521FBEC-174E-4DB7-8CB5-67261C393BFC}" type="pres">
      <dgm:prSet presAssocID="{96CA2208-4471-489F-A3A5-2AF5FFDB4C42}" presName="rootText1" presStyleLbl="node0" presStyleIdx="0" presStyleCnt="1">
        <dgm:presLayoutVars>
          <dgm:chPref val="3"/>
        </dgm:presLayoutVars>
      </dgm:prSet>
      <dgm:spPr/>
    </dgm:pt>
    <dgm:pt modelId="{811B1256-FE19-4958-8BBD-61F55382E1B3}" type="pres">
      <dgm:prSet presAssocID="{96CA2208-4471-489F-A3A5-2AF5FFDB4C42}" presName="rootConnector1" presStyleLbl="node1" presStyleIdx="0" presStyleCnt="0"/>
      <dgm:spPr/>
    </dgm:pt>
    <dgm:pt modelId="{A17B263C-178A-49F7-870C-E6B0BA27A5F4}" type="pres">
      <dgm:prSet presAssocID="{96CA2208-4471-489F-A3A5-2AF5FFDB4C42}" presName="hierChild2" presStyleCnt="0"/>
      <dgm:spPr/>
    </dgm:pt>
    <dgm:pt modelId="{72B538E3-EB02-4131-8134-29E0B9381803}" type="pres">
      <dgm:prSet presAssocID="{2819179B-C9A0-49D0-BBA3-24FFC83D7C35}" presName="Name37" presStyleLbl="parChTrans1D2" presStyleIdx="0" presStyleCnt="4"/>
      <dgm:spPr/>
    </dgm:pt>
    <dgm:pt modelId="{634E6DC3-F354-4E49-8CE2-FDC3AB333A8C}" type="pres">
      <dgm:prSet presAssocID="{A84E862F-FA13-4468-86F3-A89E50B7064D}" presName="hierRoot2" presStyleCnt="0">
        <dgm:presLayoutVars>
          <dgm:hierBranch val="hang"/>
        </dgm:presLayoutVars>
      </dgm:prSet>
      <dgm:spPr/>
    </dgm:pt>
    <dgm:pt modelId="{C5A2640A-68BB-4BFC-B5EE-0E1BC8CCD9FD}" type="pres">
      <dgm:prSet presAssocID="{A84E862F-FA13-4468-86F3-A89E50B7064D}" presName="rootComposite" presStyleCnt="0"/>
      <dgm:spPr/>
    </dgm:pt>
    <dgm:pt modelId="{8C7648D8-F1D1-460D-9DE1-3F32E2BBB224}" type="pres">
      <dgm:prSet presAssocID="{A84E862F-FA13-4468-86F3-A89E50B7064D}" presName="rootText" presStyleLbl="node2" presStyleIdx="0" presStyleCnt="3">
        <dgm:presLayoutVars>
          <dgm:chPref val="3"/>
        </dgm:presLayoutVars>
      </dgm:prSet>
      <dgm:spPr/>
    </dgm:pt>
    <dgm:pt modelId="{E71367D4-77A8-4CCF-AB64-1B0EBBD6B52D}" type="pres">
      <dgm:prSet presAssocID="{A84E862F-FA13-4468-86F3-A89E50B7064D}" presName="rootConnector" presStyleLbl="node2" presStyleIdx="0" presStyleCnt="3"/>
      <dgm:spPr/>
    </dgm:pt>
    <dgm:pt modelId="{D308DB84-90D2-419D-A651-C60AD505EB78}" type="pres">
      <dgm:prSet presAssocID="{A84E862F-FA13-4468-86F3-A89E50B7064D}" presName="hierChild4" presStyleCnt="0"/>
      <dgm:spPr/>
    </dgm:pt>
    <dgm:pt modelId="{3D2CC6AD-496C-402F-811A-82E0B8A0A7C4}" type="pres">
      <dgm:prSet presAssocID="{125BCE6A-791C-494D-A8E1-4F3CABF5628D}" presName="Name48" presStyleLbl="parChTrans1D3" presStyleIdx="0" presStyleCnt="5"/>
      <dgm:spPr/>
    </dgm:pt>
    <dgm:pt modelId="{D497980D-29B2-4E44-BB35-89B356927690}" type="pres">
      <dgm:prSet presAssocID="{09A0FF14-6B1F-4DA8-9724-547325D37F2B}" presName="hierRoot2" presStyleCnt="0">
        <dgm:presLayoutVars>
          <dgm:hierBranch val="init"/>
        </dgm:presLayoutVars>
      </dgm:prSet>
      <dgm:spPr/>
    </dgm:pt>
    <dgm:pt modelId="{A215AE70-E8A5-4237-BD99-84EEF8AD3D68}" type="pres">
      <dgm:prSet presAssocID="{09A0FF14-6B1F-4DA8-9724-547325D37F2B}" presName="rootComposite" presStyleCnt="0"/>
      <dgm:spPr/>
    </dgm:pt>
    <dgm:pt modelId="{5274C0FE-0F46-4FA9-B19F-B8DBE55DB223}" type="pres">
      <dgm:prSet presAssocID="{09A0FF14-6B1F-4DA8-9724-547325D37F2B}" presName="rootText" presStyleLbl="node3" presStyleIdx="0" presStyleCnt="5">
        <dgm:presLayoutVars>
          <dgm:chPref val="3"/>
        </dgm:presLayoutVars>
      </dgm:prSet>
      <dgm:spPr/>
    </dgm:pt>
    <dgm:pt modelId="{DE36ECCF-BB81-4B62-8148-682A80B541CA}" type="pres">
      <dgm:prSet presAssocID="{09A0FF14-6B1F-4DA8-9724-547325D37F2B}" presName="rootConnector" presStyleLbl="node3" presStyleIdx="0" presStyleCnt="5"/>
      <dgm:spPr/>
    </dgm:pt>
    <dgm:pt modelId="{D51B2F86-528E-45E3-A5BE-D3CA72100756}" type="pres">
      <dgm:prSet presAssocID="{09A0FF14-6B1F-4DA8-9724-547325D37F2B}" presName="hierChild4" presStyleCnt="0"/>
      <dgm:spPr/>
    </dgm:pt>
    <dgm:pt modelId="{DDE73634-2FF6-4178-AC5C-E21FB7529425}" type="pres">
      <dgm:prSet presAssocID="{09A0FF14-6B1F-4DA8-9724-547325D37F2B}" presName="hierChild5" presStyleCnt="0"/>
      <dgm:spPr/>
    </dgm:pt>
    <dgm:pt modelId="{4F4CB44B-DE94-468D-B275-B9CAA02E7FE4}" type="pres">
      <dgm:prSet presAssocID="{CAAB1901-7674-438E-A372-87B49716A688}" presName="Name48" presStyleLbl="parChTrans1D3" presStyleIdx="1" presStyleCnt="5"/>
      <dgm:spPr/>
    </dgm:pt>
    <dgm:pt modelId="{B56581F7-61E0-42D9-A3E4-F3F2B2B64F16}" type="pres">
      <dgm:prSet presAssocID="{4A2AE458-5520-42E7-8C11-1F48F18687A6}" presName="hierRoot2" presStyleCnt="0">
        <dgm:presLayoutVars>
          <dgm:hierBranch val="init"/>
        </dgm:presLayoutVars>
      </dgm:prSet>
      <dgm:spPr/>
    </dgm:pt>
    <dgm:pt modelId="{4EA397BF-12FE-49D9-8FFA-4C8DB14A9F86}" type="pres">
      <dgm:prSet presAssocID="{4A2AE458-5520-42E7-8C11-1F48F18687A6}" presName="rootComposite" presStyleCnt="0"/>
      <dgm:spPr/>
    </dgm:pt>
    <dgm:pt modelId="{6A9DFEA1-3DEA-4A0E-97F1-89E3FAA0810F}" type="pres">
      <dgm:prSet presAssocID="{4A2AE458-5520-42E7-8C11-1F48F18687A6}" presName="rootText" presStyleLbl="node3" presStyleIdx="1" presStyleCnt="5">
        <dgm:presLayoutVars>
          <dgm:chPref val="3"/>
        </dgm:presLayoutVars>
      </dgm:prSet>
      <dgm:spPr/>
    </dgm:pt>
    <dgm:pt modelId="{0AD0AD1C-990A-4BF7-937C-34718AF25A58}" type="pres">
      <dgm:prSet presAssocID="{4A2AE458-5520-42E7-8C11-1F48F18687A6}" presName="rootConnector" presStyleLbl="node3" presStyleIdx="1" presStyleCnt="5"/>
      <dgm:spPr/>
    </dgm:pt>
    <dgm:pt modelId="{2B86D974-FCFE-4DF2-BE13-BE8EC3477AB9}" type="pres">
      <dgm:prSet presAssocID="{4A2AE458-5520-42E7-8C11-1F48F18687A6}" presName="hierChild4" presStyleCnt="0"/>
      <dgm:spPr/>
    </dgm:pt>
    <dgm:pt modelId="{6E9A8BCA-0B94-4BA9-818E-604250DA08F3}" type="pres">
      <dgm:prSet presAssocID="{4A2AE458-5520-42E7-8C11-1F48F18687A6}" presName="hierChild5" presStyleCnt="0"/>
      <dgm:spPr/>
    </dgm:pt>
    <dgm:pt modelId="{1CD8A1F9-2C67-48B6-8163-486D3EC28B68}" type="pres">
      <dgm:prSet presAssocID="{D47A2001-51AA-4C03-9F29-19FBFC15A6AE}" presName="Name48" presStyleLbl="parChTrans1D3" presStyleIdx="2" presStyleCnt="5"/>
      <dgm:spPr/>
    </dgm:pt>
    <dgm:pt modelId="{FCD9153A-CA0B-477C-8D3E-79F4FA4F57D0}" type="pres">
      <dgm:prSet presAssocID="{608119E2-356B-4CD5-8A54-404764C66ADE}" presName="hierRoot2" presStyleCnt="0">
        <dgm:presLayoutVars>
          <dgm:hierBranch val="init"/>
        </dgm:presLayoutVars>
      </dgm:prSet>
      <dgm:spPr/>
    </dgm:pt>
    <dgm:pt modelId="{9637174F-8604-4341-A53C-595D1E7D52BC}" type="pres">
      <dgm:prSet presAssocID="{608119E2-356B-4CD5-8A54-404764C66ADE}" presName="rootComposite" presStyleCnt="0"/>
      <dgm:spPr/>
    </dgm:pt>
    <dgm:pt modelId="{857BAB38-4735-41DA-8590-46181B02FEC7}" type="pres">
      <dgm:prSet presAssocID="{608119E2-356B-4CD5-8A54-404764C66ADE}" presName="rootText" presStyleLbl="node3" presStyleIdx="2" presStyleCnt="5">
        <dgm:presLayoutVars>
          <dgm:chPref val="3"/>
        </dgm:presLayoutVars>
      </dgm:prSet>
      <dgm:spPr/>
    </dgm:pt>
    <dgm:pt modelId="{567895F1-8153-4D12-92A1-A76F1B13532A}" type="pres">
      <dgm:prSet presAssocID="{608119E2-356B-4CD5-8A54-404764C66ADE}" presName="rootConnector" presStyleLbl="node3" presStyleIdx="2" presStyleCnt="5"/>
      <dgm:spPr/>
    </dgm:pt>
    <dgm:pt modelId="{15E5312A-EB3F-4294-9647-357CC49CCD57}" type="pres">
      <dgm:prSet presAssocID="{608119E2-356B-4CD5-8A54-404764C66ADE}" presName="hierChild4" presStyleCnt="0"/>
      <dgm:spPr/>
    </dgm:pt>
    <dgm:pt modelId="{D36E8089-9EF7-4ECC-93A1-8F13ECA7CF3D}" type="pres">
      <dgm:prSet presAssocID="{608119E2-356B-4CD5-8A54-404764C66ADE}" presName="hierChild5" presStyleCnt="0"/>
      <dgm:spPr/>
    </dgm:pt>
    <dgm:pt modelId="{B38F00F9-492D-44A0-A311-CBD58D416B55}" type="pres">
      <dgm:prSet presAssocID="{A84E862F-FA13-4468-86F3-A89E50B7064D}" presName="hierChild5" presStyleCnt="0"/>
      <dgm:spPr/>
    </dgm:pt>
    <dgm:pt modelId="{0BBE32C9-685E-4D67-B2B5-B41C999584CA}" type="pres">
      <dgm:prSet presAssocID="{34CF9A7E-3ACD-44F0-B5EB-95D5BDDEB349}" presName="Name37" presStyleLbl="parChTrans1D2" presStyleIdx="1" presStyleCnt="4"/>
      <dgm:spPr/>
    </dgm:pt>
    <dgm:pt modelId="{DDA903A3-857D-4AC0-B938-6FA40C5FCB87}" type="pres">
      <dgm:prSet presAssocID="{E1615C93-15A2-4320-A27E-5A9F73FD734F}" presName="hierRoot2" presStyleCnt="0">
        <dgm:presLayoutVars>
          <dgm:hierBranch val="init"/>
        </dgm:presLayoutVars>
      </dgm:prSet>
      <dgm:spPr/>
    </dgm:pt>
    <dgm:pt modelId="{088445CE-6708-46B6-883D-7E6E107D10FD}" type="pres">
      <dgm:prSet presAssocID="{E1615C93-15A2-4320-A27E-5A9F73FD734F}" presName="rootComposite" presStyleCnt="0"/>
      <dgm:spPr/>
    </dgm:pt>
    <dgm:pt modelId="{31F0915C-F726-4614-871D-574C0D59AE20}" type="pres">
      <dgm:prSet presAssocID="{E1615C93-15A2-4320-A27E-5A9F73FD734F}" presName="rootText" presStyleLbl="node2" presStyleIdx="1" presStyleCnt="3">
        <dgm:presLayoutVars>
          <dgm:chPref val="3"/>
        </dgm:presLayoutVars>
      </dgm:prSet>
      <dgm:spPr/>
    </dgm:pt>
    <dgm:pt modelId="{B11EFBB0-DB47-405D-83CE-FA1D24D1E6C8}" type="pres">
      <dgm:prSet presAssocID="{E1615C93-15A2-4320-A27E-5A9F73FD734F}" presName="rootConnector" presStyleLbl="node2" presStyleIdx="1" presStyleCnt="3"/>
      <dgm:spPr/>
    </dgm:pt>
    <dgm:pt modelId="{64E6C2E8-B999-44BE-9327-DE7F54387A45}" type="pres">
      <dgm:prSet presAssocID="{E1615C93-15A2-4320-A27E-5A9F73FD734F}" presName="hierChild4" presStyleCnt="0"/>
      <dgm:spPr/>
    </dgm:pt>
    <dgm:pt modelId="{28C09240-02F5-451B-B214-6164E0A408E3}" type="pres">
      <dgm:prSet presAssocID="{95B33970-10C8-4B97-B816-4AFA3A50C9B1}" presName="Name37" presStyleLbl="parChTrans1D3" presStyleIdx="3" presStyleCnt="5"/>
      <dgm:spPr/>
    </dgm:pt>
    <dgm:pt modelId="{2E9A36C3-E0FA-4FD4-87E4-57AE74A7A3F6}" type="pres">
      <dgm:prSet presAssocID="{08F402DF-ED88-4C13-AD57-FB745980D8F8}" presName="hierRoot2" presStyleCnt="0">
        <dgm:presLayoutVars>
          <dgm:hierBranch val="init"/>
        </dgm:presLayoutVars>
      </dgm:prSet>
      <dgm:spPr/>
    </dgm:pt>
    <dgm:pt modelId="{FEB9B029-1393-43D9-9F88-E3B532A0A8DA}" type="pres">
      <dgm:prSet presAssocID="{08F402DF-ED88-4C13-AD57-FB745980D8F8}" presName="rootComposite" presStyleCnt="0"/>
      <dgm:spPr/>
    </dgm:pt>
    <dgm:pt modelId="{178B7A3E-0A3B-4D0C-B130-CE9323A706AB}" type="pres">
      <dgm:prSet presAssocID="{08F402DF-ED88-4C13-AD57-FB745980D8F8}" presName="rootText" presStyleLbl="node3" presStyleIdx="3" presStyleCnt="5">
        <dgm:presLayoutVars>
          <dgm:chPref val="3"/>
        </dgm:presLayoutVars>
      </dgm:prSet>
      <dgm:spPr/>
    </dgm:pt>
    <dgm:pt modelId="{6083D339-B948-4D32-9880-CC114C5DC2D0}" type="pres">
      <dgm:prSet presAssocID="{08F402DF-ED88-4C13-AD57-FB745980D8F8}" presName="rootConnector" presStyleLbl="node3" presStyleIdx="3" presStyleCnt="5"/>
      <dgm:spPr/>
    </dgm:pt>
    <dgm:pt modelId="{C76BA74A-0509-4F8D-B6C9-D9865D9C752D}" type="pres">
      <dgm:prSet presAssocID="{08F402DF-ED88-4C13-AD57-FB745980D8F8}" presName="hierChild4" presStyleCnt="0"/>
      <dgm:spPr/>
    </dgm:pt>
    <dgm:pt modelId="{7730D912-754C-4E98-AC5B-114480105A82}" type="pres">
      <dgm:prSet presAssocID="{08F402DF-ED88-4C13-AD57-FB745980D8F8}" presName="hierChild5" presStyleCnt="0"/>
      <dgm:spPr/>
    </dgm:pt>
    <dgm:pt modelId="{F40A79D8-6BE9-40B8-9E24-3F54E6193F64}" type="pres">
      <dgm:prSet presAssocID="{E1615C93-15A2-4320-A27E-5A9F73FD734F}" presName="hierChild5" presStyleCnt="0"/>
      <dgm:spPr/>
    </dgm:pt>
    <dgm:pt modelId="{892F9515-1354-4190-A61D-5A0200A4F7B1}" type="pres">
      <dgm:prSet presAssocID="{CFAD2BE0-90CE-42C0-B560-831565BCF116}" presName="Name37" presStyleLbl="parChTrans1D2" presStyleIdx="2" presStyleCnt="4"/>
      <dgm:spPr/>
    </dgm:pt>
    <dgm:pt modelId="{F65B4E7D-5460-4217-85F9-24FEF8B64503}" type="pres">
      <dgm:prSet presAssocID="{EF61C3F2-452B-4CBE-B180-D8B4520AB23F}" presName="hierRoot2" presStyleCnt="0">
        <dgm:presLayoutVars>
          <dgm:hierBranch val="init"/>
        </dgm:presLayoutVars>
      </dgm:prSet>
      <dgm:spPr/>
    </dgm:pt>
    <dgm:pt modelId="{3962697B-003F-4F9F-905D-2BE892054E50}" type="pres">
      <dgm:prSet presAssocID="{EF61C3F2-452B-4CBE-B180-D8B4520AB23F}" presName="rootComposite" presStyleCnt="0"/>
      <dgm:spPr/>
    </dgm:pt>
    <dgm:pt modelId="{0AC57E41-B9A8-4369-8B96-79848FBEA6B6}" type="pres">
      <dgm:prSet presAssocID="{EF61C3F2-452B-4CBE-B180-D8B4520AB23F}" presName="rootText" presStyleLbl="node2" presStyleIdx="2" presStyleCnt="3">
        <dgm:presLayoutVars>
          <dgm:chPref val="3"/>
        </dgm:presLayoutVars>
      </dgm:prSet>
      <dgm:spPr/>
    </dgm:pt>
    <dgm:pt modelId="{A6678D93-7BB3-4EC4-8F51-CBAE0270CC7F}" type="pres">
      <dgm:prSet presAssocID="{EF61C3F2-452B-4CBE-B180-D8B4520AB23F}" presName="rootConnector" presStyleLbl="node2" presStyleIdx="2" presStyleCnt="3"/>
      <dgm:spPr/>
    </dgm:pt>
    <dgm:pt modelId="{47208AE9-3314-4492-B92C-490FE05D4589}" type="pres">
      <dgm:prSet presAssocID="{EF61C3F2-452B-4CBE-B180-D8B4520AB23F}" presName="hierChild4" presStyleCnt="0"/>
      <dgm:spPr/>
    </dgm:pt>
    <dgm:pt modelId="{F7BE97AA-32CB-4986-AFA5-8894D8000B8D}" type="pres">
      <dgm:prSet presAssocID="{4A76F2D5-757E-4B47-AAFC-F3F1ECD88376}" presName="Name37" presStyleLbl="parChTrans1D3" presStyleIdx="4" presStyleCnt="5"/>
      <dgm:spPr/>
    </dgm:pt>
    <dgm:pt modelId="{98978053-01C1-43AE-A1DD-C6DDB69C1EBA}" type="pres">
      <dgm:prSet presAssocID="{F4F8F673-5281-4219-885C-12301F24010C}" presName="hierRoot2" presStyleCnt="0">
        <dgm:presLayoutVars>
          <dgm:hierBranch val="init"/>
        </dgm:presLayoutVars>
      </dgm:prSet>
      <dgm:spPr/>
    </dgm:pt>
    <dgm:pt modelId="{BA6EB447-4D21-4FBE-BB5F-A651E26D3AB4}" type="pres">
      <dgm:prSet presAssocID="{F4F8F673-5281-4219-885C-12301F24010C}" presName="rootComposite" presStyleCnt="0"/>
      <dgm:spPr/>
    </dgm:pt>
    <dgm:pt modelId="{AF898FFD-C445-4D0E-9F50-7A8074F33D0A}" type="pres">
      <dgm:prSet presAssocID="{F4F8F673-5281-4219-885C-12301F24010C}" presName="rootText" presStyleLbl="node3" presStyleIdx="4" presStyleCnt="5">
        <dgm:presLayoutVars>
          <dgm:chPref val="3"/>
        </dgm:presLayoutVars>
      </dgm:prSet>
      <dgm:spPr/>
    </dgm:pt>
    <dgm:pt modelId="{2BCF8D61-87FA-4826-9646-F94555C04537}" type="pres">
      <dgm:prSet presAssocID="{F4F8F673-5281-4219-885C-12301F24010C}" presName="rootConnector" presStyleLbl="node3" presStyleIdx="4" presStyleCnt="5"/>
      <dgm:spPr/>
    </dgm:pt>
    <dgm:pt modelId="{CA67B7EE-5D11-474D-88DA-3A678A805C8A}" type="pres">
      <dgm:prSet presAssocID="{F4F8F673-5281-4219-885C-12301F24010C}" presName="hierChild4" presStyleCnt="0"/>
      <dgm:spPr/>
    </dgm:pt>
    <dgm:pt modelId="{87B0A1AE-6D48-42AB-8567-2ED429803A73}" type="pres">
      <dgm:prSet presAssocID="{F4F8F673-5281-4219-885C-12301F24010C}" presName="hierChild5" presStyleCnt="0"/>
      <dgm:spPr/>
    </dgm:pt>
    <dgm:pt modelId="{787D79CF-4088-4425-822A-B22DCD43B5FB}" type="pres">
      <dgm:prSet presAssocID="{EF61C3F2-452B-4CBE-B180-D8B4520AB23F}" presName="hierChild5" presStyleCnt="0"/>
      <dgm:spPr/>
    </dgm:pt>
    <dgm:pt modelId="{6EDF389B-7FA0-4A35-8679-6241A0B79413}" type="pres">
      <dgm:prSet presAssocID="{96CA2208-4471-489F-A3A5-2AF5FFDB4C42}" presName="hierChild3" presStyleCnt="0"/>
      <dgm:spPr/>
    </dgm:pt>
    <dgm:pt modelId="{58369EE8-847C-4CA6-AC44-2F66E816A7B7}" type="pres">
      <dgm:prSet presAssocID="{79271EB1-5310-43DC-8FE8-9E9C6072ECB5}" presName="Name111" presStyleLbl="parChTrans1D2" presStyleIdx="3" presStyleCnt="4"/>
      <dgm:spPr/>
    </dgm:pt>
    <dgm:pt modelId="{E5C1B12D-DD64-411B-9335-BDA490B1B910}" type="pres">
      <dgm:prSet presAssocID="{8DF55EFC-C8E7-4C20-BA9E-0562991526FF}" presName="hierRoot3" presStyleCnt="0">
        <dgm:presLayoutVars>
          <dgm:hierBranch val="init"/>
        </dgm:presLayoutVars>
      </dgm:prSet>
      <dgm:spPr/>
    </dgm:pt>
    <dgm:pt modelId="{5AB281E4-47ED-4ED3-9504-A8B2374B1A01}" type="pres">
      <dgm:prSet presAssocID="{8DF55EFC-C8E7-4C20-BA9E-0562991526FF}" presName="rootComposite3" presStyleCnt="0"/>
      <dgm:spPr/>
    </dgm:pt>
    <dgm:pt modelId="{2AD20121-7CD4-4FC8-8730-EDE8F3EFB965}" type="pres">
      <dgm:prSet presAssocID="{8DF55EFC-C8E7-4C20-BA9E-0562991526FF}" presName="rootText3" presStyleLbl="asst1" presStyleIdx="0" presStyleCnt="1">
        <dgm:presLayoutVars>
          <dgm:chPref val="3"/>
        </dgm:presLayoutVars>
      </dgm:prSet>
      <dgm:spPr/>
    </dgm:pt>
    <dgm:pt modelId="{1D139761-FE0C-41C4-A1C9-A0F3DADF8B8A}" type="pres">
      <dgm:prSet presAssocID="{8DF55EFC-C8E7-4C20-BA9E-0562991526FF}" presName="rootConnector3" presStyleLbl="asst1" presStyleIdx="0" presStyleCnt="1"/>
      <dgm:spPr/>
    </dgm:pt>
    <dgm:pt modelId="{C0107EFD-5711-4F7D-88D6-95D737AE8E03}" type="pres">
      <dgm:prSet presAssocID="{8DF55EFC-C8E7-4C20-BA9E-0562991526FF}" presName="hierChild6" presStyleCnt="0"/>
      <dgm:spPr/>
    </dgm:pt>
    <dgm:pt modelId="{7FA7961E-D469-455B-B74F-E964AD6EFB49}" type="pres">
      <dgm:prSet presAssocID="{8DF55EFC-C8E7-4C20-BA9E-0562991526FF}" presName="hierChild7" presStyleCnt="0"/>
      <dgm:spPr/>
    </dgm:pt>
  </dgm:ptLst>
  <dgm:cxnLst>
    <dgm:cxn modelId="{D7C85101-8CC5-4354-8AC9-E0988806F15B}" type="presOf" srcId="{96CA2208-4471-489F-A3A5-2AF5FFDB4C42}" destId="{811B1256-FE19-4958-8BBD-61F55382E1B3}" srcOrd="1" destOrd="0" presId="urn:microsoft.com/office/officeart/2005/8/layout/orgChart1"/>
    <dgm:cxn modelId="{0B6D2203-400C-49D1-9D25-5449A30184EF}" type="presOf" srcId="{8DF55EFC-C8E7-4C20-BA9E-0562991526FF}" destId="{2AD20121-7CD4-4FC8-8730-EDE8F3EFB965}" srcOrd="0" destOrd="0" presId="urn:microsoft.com/office/officeart/2005/8/layout/orgChart1"/>
    <dgm:cxn modelId="{1F30680E-5BA7-49EB-9460-DAAAAF9474C9}" type="presOf" srcId="{4A2AE458-5520-42E7-8C11-1F48F18687A6}" destId="{0AD0AD1C-990A-4BF7-937C-34718AF25A58}" srcOrd="1" destOrd="0" presId="urn:microsoft.com/office/officeart/2005/8/layout/orgChart1"/>
    <dgm:cxn modelId="{D3E8DD11-DD80-4BDC-BD74-DE0E82612632}" type="presOf" srcId="{96CA2208-4471-489F-A3A5-2AF5FFDB4C42}" destId="{E521FBEC-174E-4DB7-8CB5-67261C393BFC}" srcOrd="0" destOrd="0" presId="urn:microsoft.com/office/officeart/2005/8/layout/orgChart1"/>
    <dgm:cxn modelId="{2AA73516-1227-4969-AEF8-0B2395A8A6F8}" type="presOf" srcId="{4A76F2D5-757E-4B47-AAFC-F3F1ECD88376}" destId="{F7BE97AA-32CB-4986-AFA5-8894D8000B8D}" srcOrd="0" destOrd="0" presId="urn:microsoft.com/office/officeart/2005/8/layout/orgChart1"/>
    <dgm:cxn modelId="{A637341B-B372-46D2-8E62-E47B2204E589}" type="presOf" srcId="{34CF9A7E-3ACD-44F0-B5EB-95D5BDDEB349}" destId="{0BBE32C9-685E-4D67-B2B5-B41C999584CA}" srcOrd="0" destOrd="0" presId="urn:microsoft.com/office/officeart/2005/8/layout/orgChart1"/>
    <dgm:cxn modelId="{A445561E-DF5B-4CBF-9118-8AAA6B173673}" srcId="{96CA2208-4471-489F-A3A5-2AF5FFDB4C42}" destId="{A84E862F-FA13-4468-86F3-A89E50B7064D}" srcOrd="0" destOrd="0" parTransId="{2819179B-C9A0-49D0-BBA3-24FFC83D7C35}" sibTransId="{64DA5DBD-1591-4C7C-BCD2-97FE77BF06B6}"/>
    <dgm:cxn modelId="{5972FA21-68AF-4AC8-B600-CFA4C4FEA102}" srcId="{96CA2208-4471-489F-A3A5-2AF5FFDB4C42}" destId="{EF61C3F2-452B-4CBE-B180-D8B4520AB23F}" srcOrd="2" destOrd="0" parTransId="{CFAD2BE0-90CE-42C0-B560-831565BCF116}" sibTransId="{1C9141D2-576C-4848-882F-E394AC20FD89}"/>
    <dgm:cxn modelId="{7E4EB926-EA61-46A2-8850-1FFE83C93E41}" type="presOf" srcId="{EF61C3F2-452B-4CBE-B180-D8B4520AB23F}" destId="{0AC57E41-B9A8-4369-8B96-79848FBEA6B6}" srcOrd="0" destOrd="0" presId="urn:microsoft.com/office/officeart/2005/8/layout/orgChart1"/>
    <dgm:cxn modelId="{8ED52129-D8FC-41FC-B2BA-506FFC8FE7D5}" srcId="{E1615C93-15A2-4320-A27E-5A9F73FD734F}" destId="{08F402DF-ED88-4C13-AD57-FB745980D8F8}" srcOrd="0" destOrd="0" parTransId="{95B33970-10C8-4B97-B816-4AFA3A50C9B1}" sibTransId="{E4216616-7CF6-43BE-A9C4-98B5DD23BA8F}"/>
    <dgm:cxn modelId="{C1697D2F-8894-474B-BEAA-9EA3F736C51B}" type="presOf" srcId="{E1615C93-15A2-4320-A27E-5A9F73FD734F}" destId="{B11EFBB0-DB47-405D-83CE-FA1D24D1E6C8}" srcOrd="1" destOrd="0" presId="urn:microsoft.com/office/officeart/2005/8/layout/orgChart1"/>
    <dgm:cxn modelId="{45B4F835-BE20-4D92-AFBB-4F4BE5BFC73B}" type="presOf" srcId="{608119E2-356B-4CD5-8A54-404764C66ADE}" destId="{857BAB38-4735-41DA-8590-46181B02FEC7}" srcOrd="0" destOrd="0" presId="urn:microsoft.com/office/officeart/2005/8/layout/orgChart1"/>
    <dgm:cxn modelId="{D1ABB041-B746-4C59-858B-8CAECC5D4FDB}" type="presOf" srcId="{09A0FF14-6B1F-4DA8-9724-547325D37F2B}" destId="{DE36ECCF-BB81-4B62-8148-682A80B541CA}" srcOrd="1" destOrd="0" presId="urn:microsoft.com/office/officeart/2005/8/layout/orgChart1"/>
    <dgm:cxn modelId="{9587F841-6455-4288-99FE-085C4CE8B27D}" type="presOf" srcId="{CAAB1901-7674-438E-A372-87B49716A688}" destId="{4F4CB44B-DE94-468D-B275-B9CAA02E7FE4}" srcOrd="0" destOrd="0" presId="urn:microsoft.com/office/officeart/2005/8/layout/orgChart1"/>
    <dgm:cxn modelId="{A634B242-8231-491B-BD99-233CD7D15272}" type="presOf" srcId="{A84E862F-FA13-4468-86F3-A89E50B7064D}" destId="{8C7648D8-F1D1-460D-9DE1-3F32E2BBB224}" srcOrd="0" destOrd="0" presId="urn:microsoft.com/office/officeart/2005/8/layout/orgChart1"/>
    <dgm:cxn modelId="{1F963A65-7159-4891-93B7-DFAB22B4CA59}" type="presOf" srcId="{95B33970-10C8-4B97-B816-4AFA3A50C9B1}" destId="{28C09240-02F5-451B-B214-6164E0A408E3}" srcOrd="0" destOrd="0" presId="urn:microsoft.com/office/officeart/2005/8/layout/orgChart1"/>
    <dgm:cxn modelId="{0F7BBA45-46A7-4F50-B68F-39C31D6CDE7E}" type="presOf" srcId="{4A2AE458-5520-42E7-8C11-1F48F18687A6}" destId="{6A9DFEA1-3DEA-4A0E-97F1-89E3FAA0810F}" srcOrd="0" destOrd="0" presId="urn:microsoft.com/office/officeart/2005/8/layout/orgChart1"/>
    <dgm:cxn modelId="{BF4CED4D-05F6-4052-B15A-BE8E48E339BF}" srcId="{A84E862F-FA13-4468-86F3-A89E50B7064D}" destId="{09A0FF14-6B1F-4DA8-9724-547325D37F2B}" srcOrd="0" destOrd="0" parTransId="{125BCE6A-791C-494D-A8E1-4F3CABF5628D}" sibTransId="{4F2DBB4D-5351-41DF-967C-B01A42C93491}"/>
    <dgm:cxn modelId="{FDE5EE6E-942D-4165-A5BC-9DDBB9C58AD2}" srcId="{96CA2208-4471-489F-A3A5-2AF5FFDB4C42}" destId="{8DF55EFC-C8E7-4C20-BA9E-0562991526FF}" srcOrd="3" destOrd="0" parTransId="{79271EB1-5310-43DC-8FE8-9E9C6072ECB5}" sibTransId="{A7FEB442-9B14-4AF3-A50B-FB0E7D2CE399}"/>
    <dgm:cxn modelId="{36DD8A73-8B91-41A0-A53B-D40B9C9D5613}" type="presOf" srcId="{0F4E5BDB-2E61-4D8E-9AA5-20B778D1E665}" destId="{8683556F-ED5A-43E7-8887-AC0174CB869B}" srcOrd="0" destOrd="0" presId="urn:microsoft.com/office/officeart/2005/8/layout/orgChart1"/>
    <dgm:cxn modelId="{BC3EA173-ECF0-4951-99E0-0006A40E43E1}" type="presOf" srcId="{608119E2-356B-4CD5-8A54-404764C66ADE}" destId="{567895F1-8153-4D12-92A1-A76F1B13532A}" srcOrd="1" destOrd="0" presId="urn:microsoft.com/office/officeart/2005/8/layout/orgChart1"/>
    <dgm:cxn modelId="{0AB87A59-4439-4E42-8A4E-86E0188944ED}" type="presOf" srcId="{E1615C93-15A2-4320-A27E-5A9F73FD734F}" destId="{31F0915C-F726-4614-871D-574C0D59AE20}" srcOrd="0" destOrd="0" presId="urn:microsoft.com/office/officeart/2005/8/layout/orgChart1"/>
    <dgm:cxn modelId="{41AAB47C-F10A-4EB6-AF39-AE5ED26CD7F9}" type="presOf" srcId="{D47A2001-51AA-4C03-9F29-19FBFC15A6AE}" destId="{1CD8A1F9-2C67-48B6-8163-486D3EC28B68}" srcOrd="0" destOrd="0" presId="urn:microsoft.com/office/officeart/2005/8/layout/orgChart1"/>
    <dgm:cxn modelId="{23689F81-D629-4C2A-9E99-238168355933}" type="presOf" srcId="{09A0FF14-6B1F-4DA8-9724-547325D37F2B}" destId="{5274C0FE-0F46-4FA9-B19F-B8DBE55DB223}" srcOrd="0" destOrd="0" presId="urn:microsoft.com/office/officeart/2005/8/layout/orgChart1"/>
    <dgm:cxn modelId="{76367F83-6EED-4BCA-A7F5-2EDA882F698E}" type="presOf" srcId="{125BCE6A-791C-494D-A8E1-4F3CABF5628D}" destId="{3D2CC6AD-496C-402F-811A-82E0B8A0A7C4}" srcOrd="0" destOrd="0" presId="urn:microsoft.com/office/officeart/2005/8/layout/orgChart1"/>
    <dgm:cxn modelId="{DDB9B595-AE89-4ED2-9026-F4935777EA50}" type="presOf" srcId="{EF61C3F2-452B-4CBE-B180-D8B4520AB23F}" destId="{A6678D93-7BB3-4EC4-8F51-CBAE0270CC7F}" srcOrd="1" destOrd="0" presId="urn:microsoft.com/office/officeart/2005/8/layout/orgChart1"/>
    <dgm:cxn modelId="{710C1899-EEAD-493D-8C27-7A21C13BC86C}" type="presOf" srcId="{A84E862F-FA13-4468-86F3-A89E50B7064D}" destId="{E71367D4-77A8-4CCF-AB64-1B0EBBD6B52D}" srcOrd="1" destOrd="0" presId="urn:microsoft.com/office/officeart/2005/8/layout/orgChart1"/>
    <dgm:cxn modelId="{858501A7-5A43-41C2-A095-DCCBD600DC91}" srcId="{0F4E5BDB-2E61-4D8E-9AA5-20B778D1E665}" destId="{96CA2208-4471-489F-A3A5-2AF5FFDB4C42}" srcOrd="0" destOrd="0" parTransId="{A7A772D4-D342-449A-9A18-30147380D2B4}" sibTransId="{8A57C55A-AC03-42F4-BA50-2C3916638A18}"/>
    <dgm:cxn modelId="{4D4B04B1-D4C3-4F24-9EB0-9928A78245B7}" srcId="{96CA2208-4471-489F-A3A5-2AF5FFDB4C42}" destId="{E1615C93-15A2-4320-A27E-5A9F73FD734F}" srcOrd="1" destOrd="0" parTransId="{34CF9A7E-3ACD-44F0-B5EB-95D5BDDEB349}" sibTransId="{2136450D-B5C1-4098-A0B4-3012546E88CF}"/>
    <dgm:cxn modelId="{FB2449BC-341D-4931-A689-5668C56A08CE}" type="presOf" srcId="{08F402DF-ED88-4C13-AD57-FB745980D8F8}" destId="{6083D339-B948-4D32-9880-CC114C5DC2D0}" srcOrd="1" destOrd="0" presId="urn:microsoft.com/office/officeart/2005/8/layout/orgChart1"/>
    <dgm:cxn modelId="{6E7620BF-9090-40AB-9ED9-66CEEB96E89E}" type="presOf" srcId="{08F402DF-ED88-4C13-AD57-FB745980D8F8}" destId="{178B7A3E-0A3B-4D0C-B130-CE9323A706AB}" srcOrd="0" destOrd="0" presId="urn:microsoft.com/office/officeart/2005/8/layout/orgChart1"/>
    <dgm:cxn modelId="{07B623C6-975E-475E-B35F-E3086F53BF07}" srcId="{EF61C3F2-452B-4CBE-B180-D8B4520AB23F}" destId="{F4F8F673-5281-4219-885C-12301F24010C}" srcOrd="0" destOrd="0" parTransId="{4A76F2D5-757E-4B47-AAFC-F3F1ECD88376}" sibTransId="{E8AC6C29-F8E2-4788-80BE-6E9F9BD481F0}"/>
    <dgm:cxn modelId="{6EAE5EC9-2076-4478-A4D3-497560AF6246}" type="presOf" srcId="{8DF55EFC-C8E7-4C20-BA9E-0562991526FF}" destId="{1D139761-FE0C-41C4-A1C9-A0F3DADF8B8A}" srcOrd="1" destOrd="0" presId="urn:microsoft.com/office/officeart/2005/8/layout/orgChart1"/>
    <dgm:cxn modelId="{8BD0A8D3-63B8-4654-ABFC-031175E0300B}" srcId="{A84E862F-FA13-4468-86F3-A89E50B7064D}" destId="{4A2AE458-5520-42E7-8C11-1F48F18687A6}" srcOrd="1" destOrd="0" parTransId="{CAAB1901-7674-438E-A372-87B49716A688}" sibTransId="{13B4B3F6-5DB8-4456-8E33-B3974498E4D0}"/>
    <dgm:cxn modelId="{52AC77E9-A4F6-42C2-90CF-1BFA3818C1EC}" type="presOf" srcId="{79271EB1-5310-43DC-8FE8-9E9C6072ECB5}" destId="{58369EE8-847C-4CA6-AC44-2F66E816A7B7}" srcOrd="0" destOrd="0" presId="urn:microsoft.com/office/officeart/2005/8/layout/orgChart1"/>
    <dgm:cxn modelId="{69EA0CF5-4A84-4DB6-B7BB-CB75379E5601}" type="presOf" srcId="{F4F8F673-5281-4219-885C-12301F24010C}" destId="{2BCF8D61-87FA-4826-9646-F94555C04537}" srcOrd="1" destOrd="0" presId="urn:microsoft.com/office/officeart/2005/8/layout/orgChart1"/>
    <dgm:cxn modelId="{6DBF6BF7-D37F-402A-A83F-96A568018E86}" srcId="{A84E862F-FA13-4468-86F3-A89E50B7064D}" destId="{608119E2-356B-4CD5-8A54-404764C66ADE}" srcOrd="2" destOrd="0" parTransId="{D47A2001-51AA-4C03-9F29-19FBFC15A6AE}" sibTransId="{1D41A7FD-83D8-4ED5-901E-EED220AA48BE}"/>
    <dgm:cxn modelId="{8DAD8FF7-967B-447C-B96D-2BF3D943CC2B}" type="presOf" srcId="{F4F8F673-5281-4219-885C-12301F24010C}" destId="{AF898FFD-C445-4D0E-9F50-7A8074F33D0A}" srcOrd="0" destOrd="0" presId="urn:microsoft.com/office/officeart/2005/8/layout/orgChart1"/>
    <dgm:cxn modelId="{4BFD58F9-5411-4B4A-A81C-A6F1495117D4}" type="presOf" srcId="{CFAD2BE0-90CE-42C0-B560-831565BCF116}" destId="{892F9515-1354-4190-A61D-5A0200A4F7B1}" srcOrd="0" destOrd="0" presId="urn:microsoft.com/office/officeart/2005/8/layout/orgChart1"/>
    <dgm:cxn modelId="{FD6FFDFF-A309-41A3-8B23-93E11A8B779E}" type="presOf" srcId="{2819179B-C9A0-49D0-BBA3-24FFC83D7C35}" destId="{72B538E3-EB02-4131-8134-29E0B9381803}" srcOrd="0" destOrd="0" presId="urn:microsoft.com/office/officeart/2005/8/layout/orgChart1"/>
    <dgm:cxn modelId="{31568C96-5621-4CF3-999B-3EF83A890E8F}" type="presParOf" srcId="{8683556F-ED5A-43E7-8887-AC0174CB869B}" destId="{A2D99A5D-3C52-4AFA-909D-7DE62A0E7342}" srcOrd="0" destOrd="0" presId="urn:microsoft.com/office/officeart/2005/8/layout/orgChart1"/>
    <dgm:cxn modelId="{D9419A89-4840-4512-95B9-BF919E5DDAC9}" type="presParOf" srcId="{A2D99A5D-3C52-4AFA-909D-7DE62A0E7342}" destId="{FEE1ED3C-FCB7-4D27-8AE4-C541FA0EFB28}" srcOrd="0" destOrd="0" presId="urn:microsoft.com/office/officeart/2005/8/layout/orgChart1"/>
    <dgm:cxn modelId="{B5BBDBDA-2FAF-4A76-BEEF-22EACCF18235}" type="presParOf" srcId="{FEE1ED3C-FCB7-4D27-8AE4-C541FA0EFB28}" destId="{E521FBEC-174E-4DB7-8CB5-67261C393BFC}" srcOrd="0" destOrd="0" presId="urn:microsoft.com/office/officeart/2005/8/layout/orgChart1"/>
    <dgm:cxn modelId="{545827F2-47C3-484E-859D-D6CAC58DC04D}" type="presParOf" srcId="{FEE1ED3C-FCB7-4D27-8AE4-C541FA0EFB28}" destId="{811B1256-FE19-4958-8BBD-61F55382E1B3}" srcOrd="1" destOrd="0" presId="urn:microsoft.com/office/officeart/2005/8/layout/orgChart1"/>
    <dgm:cxn modelId="{D8A967DF-01A5-413A-A3E1-BDCEA47A7B66}" type="presParOf" srcId="{A2D99A5D-3C52-4AFA-909D-7DE62A0E7342}" destId="{A17B263C-178A-49F7-870C-E6B0BA27A5F4}" srcOrd="1" destOrd="0" presId="urn:microsoft.com/office/officeart/2005/8/layout/orgChart1"/>
    <dgm:cxn modelId="{C6DB07A8-B838-4561-99F6-3BD317FD16D6}" type="presParOf" srcId="{A17B263C-178A-49F7-870C-E6B0BA27A5F4}" destId="{72B538E3-EB02-4131-8134-29E0B9381803}" srcOrd="0" destOrd="0" presId="urn:microsoft.com/office/officeart/2005/8/layout/orgChart1"/>
    <dgm:cxn modelId="{A5457925-8AEA-4D33-95DA-9AEDD677B563}" type="presParOf" srcId="{A17B263C-178A-49F7-870C-E6B0BA27A5F4}" destId="{634E6DC3-F354-4E49-8CE2-FDC3AB333A8C}" srcOrd="1" destOrd="0" presId="urn:microsoft.com/office/officeart/2005/8/layout/orgChart1"/>
    <dgm:cxn modelId="{2754F5C2-A30A-47AF-90FA-71C7B71BC5A6}" type="presParOf" srcId="{634E6DC3-F354-4E49-8CE2-FDC3AB333A8C}" destId="{C5A2640A-68BB-4BFC-B5EE-0E1BC8CCD9FD}" srcOrd="0" destOrd="0" presId="urn:microsoft.com/office/officeart/2005/8/layout/orgChart1"/>
    <dgm:cxn modelId="{28A16479-12F6-4E81-9129-E5FC54DFA4E2}" type="presParOf" srcId="{C5A2640A-68BB-4BFC-B5EE-0E1BC8CCD9FD}" destId="{8C7648D8-F1D1-460D-9DE1-3F32E2BBB224}" srcOrd="0" destOrd="0" presId="urn:microsoft.com/office/officeart/2005/8/layout/orgChart1"/>
    <dgm:cxn modelId="{1465338A-F896-4E3B-A6D5-211698DE6616}" type="presParOf" srcId="{C5A2640A-68BB-4BFC-B5EE-0E1BC8CCD9FD}" destId="{E71367D4-77A8-4CCF-AB64-1B0EBBD6B52D}" srcOrd="1" destOrd="0" presId="urn:microsoft.com/office/officeart/2005/8/layout/orgChart1"/>
    <dgm:cxn modelId="{518CC6F9-E73E-4023-906A-8DBB44C10431}" type="presParOf" srcId="{634E6DC3-F354-4E49-8CE2-FDC3AB333A8C}" destId="{D308DB84-90D2-419D-A651-C60AD505EB78}" srcOrd="1" destOrd="0" presId="urn:microsoft.com/office/officeart/2005/8/layout/orgChart1"/>
    <dgm:cxn modelId="{7EFE1610-E0BC-4D06-A99E-096434AC1154}" type="presParOf" srcId="{D308DB84-90D2-419D-A651-C60AD505EB78}" destId="{3D2CC6AD-496C-402F-811A-82E0B8A0A7C4}" srcOrd="0" destOrd="0" presId="urn:microsoft.com/office/officeart/2005/8/layout/orgChart1"/>
    <dgm:cxn modelId="{3EB61693-468A-431A-8EC1-925849C88A0D}" type="presParOf" srcId="{D308DB84-90D2-419D-A651-C60AD505EB78}" destId="{D497980D-29B2-4E44-BB35-89B356927690}" srcOrd="1" destOrd="0" presId="urn:microsoft.com/office/officeart/2005/8/layout/orgChart1"/>
    <dgm:cxn modelId="{6306CCFB-318F-4BA2-9B3C-8B754CD153EF}" type="presParOf" srcId="{D497980D-29B2-4E44-BB35-89B356927690}" destId="{A215AE70-E8A5-4237-BD99-84EEF8AD3D68}" srcOrd="0" destOrd="0" presId="urn:microsoft.com/office/officeart/2005/8/layout/orgChart1"/>
    <dgm:cxn modelId="{7AD3406B-EE01-44D6-A695-9BE5EC89AFA5}" type="presParOf" srcId="{A215AE70-E8A5-4237-BD99-84EEF8AD3D68}" destId="{5274C0FE-0F46-4FA9-B19F-B8DBE55DB223}" srcOrd="0" destOrd="0" presId="urn:microsoft.com/office/officeart/2005/8/layout/orgChart1"/>
    <dgm:cxn modelId="{17C161C1-C86B-4E79-A057-1C57AAF4E4A6}" type="presParOf" srcId="{A215AE70-E8A5-4237-BD99-84EEF8AD3D68}" destId="{DE36ECCF-BB81-4B62-8148-682A80B541CA}" srcOrd="1" destOrd="0" presId="urn:microsoft.com/office/officeart/2005/8/layout/orgChart1"/>
    <dgm:cxn modelId="{570EBF79-3D72-4B62-B4C8-19D13AD7A032}" type="presParOf" srcId="{D497980D-29B2-4E44-BB35-89B356927690}" destId="{D51B2F86-528E-45E3-A5BE-D3CA72100756}" srcOrd="1" destOrd="0" presId="urn:microsoft.com/office/officeart/2005/8/layout/orgChart1"/>
    <dgm:cxn modelId="{7DB379A2-1887-4E62-968A-FF87E50FD10C}" type="presParOf" srcId="{D497980D-29B2-4E44-BB35-89B356927690}" destId="{DDE73634-2FF6-4178-AC5C-E21FB7529425}" srcOrd="2" destOrd="0" presId="urn:microsoft.com/office/officeart/2005/8/layout/orgChart1"/>
    <dgm:cxn modelId="{8FB6861B-0C12-43FF-95F7-1C12E13223AE}" type="presParOf" srcId="{D308DB84-90D2-419D-A651-C60AD505EB78}" destId="{4F4CB44B-DE94-468D-B275-B9CAA02E7FE4}" srcOrd="2" destOrd="0" presId="urn:microsoft.com/office/officeart/2005/8/layout/orgChart1"/>
    <dgm:cxn modelId="{CE4B97F9-179F-4ECE-96D7-AFDDB7051D41}" type="presParOf" srcId="{D308DB84-90D2-419D-A651-C60AD505EB78}" destId="{B56581F7-61E0-42D9-A3E4-F3F2B2B64F16}" srcOrd="3" destOrd="0" presId="urn:microsoft.com/office/officeart/2005/8/layout/orgChart1"/>
    <dgm:cxn modelId="{A6C135DF-1B82-47E4-BC8F-8BB9137034CB}" type="presParOf" srcId="{B56581F7-61E0-42D9-A3E4-F3F2B2B64F16}" destId="{4EA397BF-12FE-49D9-8FFA-4C8DB14A9F86}" srcOrd="0" destOrd="0" presId="urn:microsoft.com/office/officeart/2005/8/layout/orgChart1"/>
    <dgm:cxn modelId="{C319DF65-D617-4201-BD92-DA742347DA38}" type="presParOf" srcId="{4EA397BF-12FE-49D9-8FFA-4C8DB14A9F86}" destId="{6A9DFEA1-3DEA-4A0E-97F1-89E3FAA0810F}" srcOrd="0" destOrd="0" presId="urn:microsoft.com/office/officeart/2005/8/layout/orgChart1"/>
    <dgm:cxn modelId="{EFD9038D-DE0A-44AA-89B7-7EBF2D48E7A2}" type="presParOf" srcId="{4EA397BF-12FE-49D9-8FFA-4C8DB14A9F86}" destId="{0AD0AD1C-990A-4BF7-937C-34718AF25A58}" srcOrd="1" destOrd="0" presId="urn:microsoft.com/office/officeart/2005/8/layout/orgChart1"/>
    <dgm:cxn modelId="{2285B00F-4F1D-44E9-A6F1-178BF0ABEC99}" type="presParOf" srcId="{B56581F7-61E0-42D9-A3E4-F3F2B2B64F16}" destId="{2B86D974-FCFE-4DF2-BE13-BE8EC3477AB9}" srcOrd="1" destOrd="0" presId="urn:microsoft.com/office/officeart/2005/8/layout/orgChart1"/>
    <dgm:cxn modelId="{FD8F2B5D-A9AF-4649-B2AE-ACE28088D79A}" type="presParOf" srcId="{B56581F7-61E0-42D9-A3E4-F3F2B2B64F16}" destId="{6E9A8BCA-0B94-4BA9-818E-604250DA08F3}" srcOrd="2" destOrd="0" presId="urn:microsoft.com/office/officeart/2005/8/layout/orgChart1"/>
    <dgm:cxn modelId="{BB1A9B0A-3ABB-4CEF-8828-661F32316910}" type="presParOf" srcId="{D308DB84-90D2-419D-A651-C60AD505EB78}" destId="{1CD8A1F9-2C67-48B6-8163-486D3EC28B68}" srcOrd="4" destOrd="0" presId="urn:microsoft.com/office/officeart/2005/8/layout/orgChart1"/>
    <dgm:cxn modelId="{BAA7E234-7196-4260-8D51-35862CFE846F}" type="presParOf" srcId="{D308DB84-90D2-419D-A651-C60AD505EB78}" destId="{FCD9153A-CA0B-477C-8D3E-79F4FA4F57D0}" srcOrd="5" destOrd="0" presId="urn:microsoft.com/office/officeart/2005/8/layout/orgChart1"/>
    <dgm:cxn modelId="{43F015A4-7F11-4BCA-A3DA-4AC9FFC52094}" type="presParOf" srcId="{FCD9153A-CA0B-477C-8D3E-79F4FA4F57D0}" destId="{9637174F-8604-4341-A53C-595D1E7D52BC}" srcOrd="0" destOrd="0" presId="urn:microsoft.com/office/officeart/2005/8/layout/orgChart1"/>
    <dgm:cxn modelId="{4D926B01-0DD6-43CF-BC8E-B2DFD0303E78}" type="presParOf" srcId="{9637174F-8604-4341-A53C-595D1E7D52BC}" destId="{857BAB38-4735-41DA-8590-46181B02FEC7}" srcOrd="0" destOrd="0" presId="urn:microsoft.com/office/officeart/2005/8/layout/orgChart1"/>
    <dgm:cxn modelId="{D4AD2BDB-E6A1-493C-9266-45403B1EF033}" type="presParOf" srcId="{9637174F-8604-4341-A53C-595D1E7D52BC}" destId="{567895F1-8153-4D12-92A1-A76F1B13532A}" srcOrd="1" destOrd="0" presId="urn:microsoft.com/office/officeart/2005/8/layout/orgChart1"/>
    <dgm:cxn modelId="{015DD7FE-1892-4E58-9ED0-CD0159A42922}" type="presParOf" srcId="{FCD9153A-CA0B-477C-8D3E-79F4FA4F57D0}" destId="{15E5312A-EB3F-4294-9647-357CC49CCD57}" srcOrd="1" destOrd="0" presId="urn:microsoft.com/office/officeart/2005/8/layout/orgChart1"/>
    <dgm:cxn modelId="{A39F2B78-2A39-4BFA-87E6-EE5173EDCC0D}" type="presParOf" srcId="{FCD9153A-CA0B-477C-8D3E-79F4FA4F57D0}" destId="{D36E8089-9EF7-4ECC-93A1-8F13ECA7CF3D}" srcOrd="2" destOrd="0" presId="urn:microsoft.com/office/officeart/2005/8/layout/orgChart1"/>
    <dgm:cxn modelId="{23764DDD-97C7-46CA-955B-E65AAE9EFF57}" type="presParOf" srcId="{634E6DC3-F354-4E49-8CE2-FDC3AB333A8C}" destId="{B38F00F9-492D-44A0-A311-CBD58D416B55}" srcOrd="2" destOrd="0" presId="urn:microsoft.com/office/officeart/2005/8/layout/orgChart1"/>
    <dgm:cxn modelId="{0E4302D8-637A-440F-A06D-4C511ACFFF9A}" type="presParOf" srcId="{A17B263C-178A-49F7-870C-E6B0BA27A5F4}" destId="{0BBE32C9-685E-4D67-B2B5-B41C999584CA}" srcOrd="2" destOrd="0" presId="urn:microsoft.com/office/officeart/2005/8/layout/orgChart1"/>
    <dgm:cxn modelId="{AD20C285-737C-49D4-A66F-D3C3F3272E42}" type="presParOf" srcId="{A17B263C-178A-49F7-870C-E6B0BA27A5F4}" destId="{DDA903A3-857D-4AC0-B938-6FA40C5FCB87}" srcOrd="3" destOrd="0" presId="urn:microsoft.com/office/officeart/2005/8/layout/orgChart1"/>
    <dgm:cxn modelId="{50973E49-FA5D-461C-AC3F-85A787F84391}" type="presParOf" srcId="{DDA903A3-857D-4AC0-B938-6FA40C5FCB87}" destId="{088445CE-6708-46B6-883D-7E6E107D10FD}" srcOrd="0" destOrd="0" presId="urn:microsoft.com/office/officeart/2005/8/layout/orgChart1"/>
    <dgm:cxn modelId="{7F5577F5-ED8C-4625-8507-00424B522751}" type="presParOf" srcId="{088445CE-6708-46B6-883D-7E6E107D10FD}" destId="{31F0915C-F726-4614-871D-574C0D59AE20}" srcOrd="0" destOrd="0" presId="urn:microsoft.com/office/officeart/2005/8/layout/orgChart1"/>
    <dgm:cxn modelId="{31176D4E-16CE-4F37-9645-2E70ECA803C7}" type="presParOf" srcId="{088445CE-6708-46B6-883D-7E6E107D10FD}" destId="{B11EFBB0-DB47-405D-83CE-FA1D24D1E6C8}" srcOrd="1" destOrd="0" presId="urn:microsoft.com/office/officeart/2005/8/layout/orgChart1"/>
    <dgm:cxn modelId="{34D2E497-B85C-4013-A96B-338CFEDE38E5}" type="presParOf" srcId="{DDA903A3-857D-4AC0-B938-6FA40C5FCB87}" destId="{64E6C2E8-B999-44BE-9327-DE7F54387A45}" srcOrd="1" destOrd="0" presId="urn:microsoft.com/office/officeart/2005/8/layout/orgChart1"/>
    <dgm:cxn modelId="{66452B2F-D18E-4B75-9B16-2AEF7A26A2C0}" type="presParOf" srcId="{64E6C2E8-B999-44BE-9327-DE7F54387A45}" destId="{28C09240-02F5-451B-B214-6164E0A408E3}" srcOrd="0" destOrd="0" presId="urn:microsoft.com/office/officeart/2005/8/layout/orgChart1"/>
    <dgm:cxn modelId="{9F228DD2-E010-40A7-98AB-CD8EC7A722D7}" type="presParOf" srcId="{64E6C2E8-B999-44BE-9327-DE7F54387A45}" destId="{2E9A36C3-E0FA-4FD4-87E4-57AE74A7A3F6}" srcOrd="1" destOrd="0" presId="urn:microsoft.com/office/officeart/2005/8/layout/orgChart1"/>
    <dgm:cxn modelId="{74C77957-3E5F-44FF-988B-BDC6D543C81C}" type="presParOf" srcId="{2E9A36C3-E0FA-4FD4-87E4-57AE74A7A3F6}" destId="{FEB9B029-1393-43D9-9F88-E3B532A0A8DA}" srcOrd="0" destOrd="0" presId="urn:microsoft.com/office/officeart/2005/8/layout/orgChart1"/>
    <dgm:cxn modelId="{FC5B3C63-699B-44D6-8B9E-C2D5A5AA3586}" type="presParOf" srcId="{FEB9B029-1393-43D9-9F88-E3B532A0A8DA}" destId="{178B7A3E-0A3B-4D0C-B130-CE9323A706AB}" srcOrd="0" destOrd="0" presId="urn:microsoft.com/office/officeart/2005/8/layout/orgChart1"/>
    <dgm:cxn modelId="{10EF74BE-6401-4C2F-85EF-B6A68C3F883C}" type="presParOf" srcId="{FEB9B029-1393-43D9-9F88-E3B532A0A8DA}" destId="{6083D339-B948-4D32-9880-CC114C5DC2D0}" srcOrd="1" destOrd="0" presId="urn:microsoft.com/office/officeart/2005/8/layout/orgChart1"/>
    <dgm:cxn modelId="{0361679D-0A04-423A-93FF-6423AB76F7E5}" type="presParOf" srcId="{2E9A36C3-E0FA-4FD4-87E4-57AE74A7A3F6}" destId="{C76BA74A-0509-4F8D-B6C9-D9865D9C752D}" srcOrd="1" destOrd="0" presId="urn:microsoft.com/office/officeart/2005/8/layout/orgChart1"/>
    <dgm:cxn modelId="{0FA68254-F83F-462D-8EB8-0176D821BB92}" type="presParOf" srcId="{2E9A36C3-E0FA-4FD4-87E4-57AE74A7A3F6}" destId="{7730D912-754C-4E98-AC5B-114480105A82}" srcOrd="2" destOrd="0" presId="urn:microsoft.com/office/officeart/2005/8/layout/orgChart1"/>
    <dgm:cxn modelId="{DEF73470-9B97-432C-8131-7DC163698D3A}" type="presParOf" srcId="{DDA903A3-857D-4AC0-B938-6FA40C5FCB87}" destId="{F40A79D8-6BE9-40B8-9E24-3F54E6193F64}" srcOrd="2" destOrd="0" presId="urn:microsoft.com/office/officeart/2005/8/layout/orgChart1"/>
    <dgm:cxn modelId="{366BA08E-5F89-4FDC-9B6A-11046961B654}" type="presParOf" srcId="{A17B263C-178A-49F7-870C-E6B0BA27A5F4}" destId="{892F9515-1354-4190-A61D-5A0200A4F7B1}" srcOrd="4" destOrd="0" presId="urn:microsoft.com/office/officeart/2005/8/layout/orgChart1"/>
    <dgm:cxn modelId="{C002677C-CB16-4EA0-9B77-E80D7EEEE971}" type="presParOf" srcId="{A17B263C-178A-49F7-870C-E6B0BA27A5F4}" destId="{F65B4E7D-5460-4217-85F9-24FEF8B64503}" srcOrd="5" destOrd="0" presId="urn:microsoft.com/office/officeart/2005/8/layout/orgChart1"/>
    <dgm:cxn modelId="{D93CC2AE-5DFF-4A7A-9452-C2125F5A8C23}" type="presParOf" srcId="{F65B4E7D-5460-4217-85F9-24FEF8B64503}" destId="{3962697B-003F-4F9F-905D-2BE892054E50}" srcOrd="0" destOrd="0" presId="urn:microsoft.com/office/officeart/2005/8/layout/orgChart1"/>
    <dgm:cxn modelId="{88AC0D6F-24CB-4202-80D5-C350A9D2A1A1}" type="presParOf" srcId="{3962697B-003F-4F9F-905D-2BE892054E50}" destId="{0AC57E41-B9A8-4369-8B96-79848FBEA6B6}" srcOrd="0" destOrd="0" presId="urn:microsoft.com/office/officeart/2005/8/layout/orgChart1"/>
    <dgm:cxn modelId="{D30B8891-9713-47E5-A748-A3DB5E7664C7}" type="presParOf" srcId="{3962697B-003F-4F9F-905D-2BE892054E50}" destId="{A6678D93-7BB3-4EC4-8F51-CBAE0270CC7F}" srcOrd="1" destOrd="0" presId="urn:microsoft.com/office/officeart/2005/8/layout/orgChart1"/>
    <dgm:cxn modelId="{B47B438D-CB96-426B-9C76-DDEAF595984D}" type="presParOf" srcId="{F65B4E7D-5460-4217-85F9-24FEF8B64503}" destId="{47208AE9-3314-4492-B92C-490FE05D4589}" srcOrd="1" destOrd="0" presId="urn:microsoft.com/office/officeart/2005/8/layout/orgChart1"/>
    <dgm:cxn modelId="{1FF7F91E-3C7C-4261-8A91-04F1039CF32C}" type="presParOf" srcId="{47208AE9-3314-4492-B92C-490FE05D4589}" destId="{F7BE97AA-32CB-4986-AFA5-8894D8000B8D}" srcOrd="0" destOrd="0" presId="urn:microsoft.com/office/officeart/2005/8/layout/orgChart1"/>
    <dgm:cxn modelId="{6E6CC06E-DF11-479A-8BEF-2971C319A8EC}" type="presParOf" srcId="{47208AE9-3314-4492-B92C-490FE05D4589}" destId="{98978053-01C1-43AE-A1DD-C6DDB69C1EBA}" srcOrd="1" destOrd="0" presId="urn:microsoft.com/office/officeart/2005/8/layout/orgChart1"/>
    <dgm:cxn modelId="{936A803F-D878-433B-AAA1-B1AFC017A0D3}" type="presParOf" srcId="{98978053-01C1-43AE-A1DD-C6DDB69C1EBA}" destId="{BA6EB447-4D21-4FBE-BB5F-A651E26D3AB4}" srcOrd="0" destOrd="0" presId="urn:microsoft.com/office/officeart/2005/8/layout/orgChart1"/>
    <dgm:cxn modelId="{93254A9D-D860-4D9E-B67A-8A8041199333}" type="presParOf" srcId="{BA6EB447-4D21-4FBE-BB5F-A651E26D3AB4}" destId="{AF898FFD-C445-4D0E-9F50-7A8074F33D0A}" srcOrd="0" destOrd="0" presId="urn:microsoft.com/office/officeart/2005/8/layout/orgChart1"/>
    <dgm:cxn modelId="{E87459C9-A59A-409A-9FE1-EA6B42E61EE3}" type="presParOf" srcId="{BA6EB447-4D21-4FBE-BB5F-A651E26D3AB4}" destId="{2BCF8D61-87FA-4826-9646-F94555C04537}" srcOrd="1" destOrd="0" presId="urn:microsoft.com/office/officeart/2005/8/layout/orgChart1"/>
    <dgm:cxn modelId="{ECE10E1A-1576-45B3-9C04-78450028BC9A}" type="presParOf" srcId="{98978053-01C1-43AE-A1DD-C6DDB69C1EBA}" destId="{CA67B7EE-5D11-474D-88DA-3A678A805C8A}" srcOrd="1" destOrd="0" presId="urn:microsoft.com/office/officeart/2005/8/layout/orgChart1"/>
    <dgm:cxn modelId="{2F6C8410-508C-4D97-AB80-F69337C3A474}" type="presParOf" srcId="{98978053-01C1-43AE-A1DD-C6DDB69C1EBA}" destId="{87B0A1AE-6D48-42AB-8567-2ED429803A73}" srcOrd="2" destOrd="0" presId="urn:microsoft.com/office/officeart/2005/8/layout/orgChart1"/>
    <dgm:cxn modelId="{3ABAD104-F6E7-4231-903C-9528E7B0126C}" type="presParOf" srcId="{F65B4E7D-5460-4217-85F9-24FEF8B64503}" destId="{787D79CF-4088-4425-822A-B22DCD43B5FB}" srcOrd="2" destOrd="0" presId="urn:microsoft.com/office/officeart/2005/8/layout/orgChart1"/>
    <dgm:cxn modelId="{42C4C648-7D82-4734-A334-8A8C322507D5}" type="presParOf" srcId="{A2D99A5D-3C52-4AFA-909D-7DE62A0E7342}" destId="{6EDF389B-7FA0-4A35-8679-6241A0B79413}" srcOrd="2" destOrd="0" presId="urn:microsoft.com/office/officeart/2005/8/layout/orgChart1"/>
    <dgm:cxn modelId="{47D5427C-B711-4DF6-8823-51B9E0A0C62F}" type="presParOf" srcId="{6EDF389B-7FA0-4A35-8679-6241A0B79413}" destId="{58369EE8-847C-4CA6-AC44-2F66E816A7B7}" srcOrd="0" destOrd="0" presId="urn:microsoft.com/office/officeart/2005/8/layout/orgChart1"/>
    <dgm:cxn modelId="{0188227C-B87A-4ABA-92CF-8CA8934A1AA3}" type="presParOf" srcId="{6EDF389B-7FA0-4A35-8679-6241A0B79413}" destId="{E5C1B12D-DD64-411B-9335-BDA490B1B910}" srcOrd="1" destOrd="0" presId="urn:microsoft.com/office/officeart/2005/8/layout/orgChart1"/>
    <dgm:cxn modelId="{EAF59508-F4AE-493F-ADB3-FFBB2FB2A41B}" type="presParOf" srcId="{E5C1B12D-DD64-411B-9335-BDA490B1B910}" destId="{5AB281E4-47ED-4ED3-9504-A8B2374B1A01}" srcOrd="0" destOrd="0" presId="urn:microsoft.com/office/officeart/2005/8/layout/orgChart1"/>
    <dgm:cxn modelId="{8D9F33F0-66A6-47A0-AE55-58B328BAB96A}" type="presParOf" srcId="{5AB281E4-47ED-4ED3-9504-A8B2374B1A01}" destId="{2AD20121-7CD4-4FC8-8730-EDE8F3EFB965}" srcOrd="0" destOrd="0" presId="urn:microsoft.com/office/officeart/2005/8/layout/orgChart1"/>
    <dgm:cxn modelId="{1387AFE3-7152-46C7-AE15-1F902AD1F209}" type="presParOf" srcId="{5AB281E4-47ED-4ED3-9504-A8B2374B1A01}" destId="{1D139761-FE0C-41C4-A1C9-A0F3DADF8B8A}" srcOrd="1" destOrd="0" presId="urn:microsoft.com/office/officeart/2005/8/layout/orgChart1"/>
    <dgm:cxn modelId="{F86D4CC0-617B-4442-89FC-045717AF79DA}" type="presParOf" srcId="{E5C1B12D-DD64-411B-9335-BDA490B1B910}" destId="{C0107EFD-5711-4F7D-88D6-95D737AE8E03}" srcOrd="1" destOrd="0" presId="urn:microsoft.com/office/officeart/2005/8/layout/orgChart1"/>
    <dgm:cxn modelId="{CBAFDBCB-D4A5-4362-8C66-99BD8D49FE0E}" type="presParOf" srcId="{E5C1B12D-DD64-411B-9335-BDA490B1B910}" destId="{7FA7961E-D469-455B-B74F-E964AD6EFB49}" srcOrd="2" destOrd="0" presId="urn:microsoft.com/office/officeart/2005/8/layout/orgChart1"/>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4E5BDB-2E61-4D8E-9AA5-20B778D1E665}" type="doc">
      <dgm:prSet loTypeId="urn:microsoft.com/office/officeart/2005/8/layout/orgChart1" loCatId="hierarchy" qsTypeId="urn:microsoft.com/office/officeart/2005/8/quickstyle/simple1#5" qsCatId="simple" csTypeId="urn:microsoft.com/office/officeart/2005/8/colors/accent2_2" csCatId="accent2" phldr="1"/>
      <dgm:spPr/>
      <dgm:t>
        <a:bodyPr/>
        <a:lstStyle/>
        <a:p>
          <a:endParaRPr lang="en-US"/>
        </a:p>
      </dgm:t>
    </dgm:pt>
    <dgm:pt modelId="{96CA2208-4471-489F-A3A5-2AF5FFDB4C42}">
      <dgm:prSet phldrT="[Text]" custT="1"/>
      <dgm:spPr>
        <a:solidFill>
          <a:srgbClr val="FFFF00"/>
        </a:solidFill>
        <a:ln>
          <a:solidFill>
            <a:schemeClr val="tx1"/>
          </a:solidFill>
        </a:ln>
      </dgm:spPr>
      <dgm:t>
        <a:bodyPr/>
        <a:lstStyle/>
        <a:p>
          <a:r>
            <a:rPr lang="en-US" sz="1200" b="1" dirty="0">
              <a:solidFill>
                <a:schemeClr val="tx1"/>
              </a:solidFill>
            </a:rPr>
            <a:t>Incident Commander</a:t>
          </a:r>
        </a:p>
      </dgm:t>
    </dgm:pt>
    <dgm:pt modelId="{A7A772D4-D342-449A-9A18-30147380D2B4}" type="parTrans" cxnId="{858501A7-5A43-41C2-A095-DCCBD600DC91}">
      <dgm:prSet/>
      <dgm:spPr/>
      <dgm:t>
        <a:bodyPr/>
        <a:lstStyle/>
        <a:p>
          <a:endParaRPr lang="en-US"/>
        </a:p>
      </dgm:t>
    </dgm:pt>
    <dgm:pt modelId="{8A57C55A-AC03-42F4-BA50-2C3916638A18}" type="sibTrans" cxnId="{858501A7-5A43-41C2-A095-DCCBD600DC91}">
      <dgm:prSet/>
      <dgm:spPr/>
      <dgm:t>
        <a:bodyPr/>
        <a:lstStyle/>
        <a:p>
          <a:endParaRPr lang="en-US"/>
        </a:p>
      </dgm:t>
    </dgm:pt>
    <dgm:pt modelId="{A84E862F-FA13-4468-86F3-A89E50B7064D}">
      <dgm:prSet phldrT="[Text]" custT="1"/>
      <dgm:spPr>
        <a:solidFill>
          <a:srgbClr val="FFFF00"/>
        </a:solidFill>
        <a:ln>
          <a:solidFill>
            <a:schemeClr val="tx1"/>
          </a:solidFill>
        </a:ln>
      </dgm:spPr>
      <dgm:t>
        <a:bodyPr/>
        <a:lstStyle/>
        <a:p>
          <a:r>
            <a:rPr lang="en-US" sz="1200" b="1" dirty="0">
              <a:solidFill>
                <a:schemeClr val="tx1"/>
              </a:solidFill>
            </a:rPr>
            <a:t>Operations Section Chief</a:t>
          </a:r>
        </a:p>
      </dgm:t>
    </dgm:pt>
    <dgm:pt modelId="{2819179B-C9A0-49D0-BBA3-24FFC83D7C35}" type="parTrans" cxnId="{A445561E-DF5B-4CBF-9118-8AAA6B173673}">
      <dgm:prSet/>
      <dgm:spPr>
        <a:solidFill>
          <a:srgbClr val="FFFF00"/>
        </a:solidFill>
        <a:ln>
          <a:solidFill>
            <a:schemeClr val="tx1"/>
          </a:solidFill>
        </a:ln>
      </dgm:spPr>
      <dgm:t>
        <a:bodyPr/>
        <a:lstStyle/>
        <a:p>
          <a:endParaRPr lang="en-US" sz="1200" b="1">
            <a:solidFill>
              <a:schemeClr val="tx1"/>
            </a:solidFill>
          </a:endParaRPr>
        </a:p>
      </dgm:t>
    </dgm:pt>
    <dgm:pt modelId="{64DA5DBD-1591-4C7C-BCD2-97FE77BF06B6}" type="sibTrans" cxnId="{A445561E-DF5B-4CBF-9118-8AAA6B173673}">
      <dgm:prSet/>
      <dgm:spPr/>
      <dgm:t>
        <a:bodyPr/>
        <a:lstStyle/>
        <a:p>
          <a:endParaRPr lang="en-US"/>
        </a:p>
      </dgm:t>
    </dgm:pt>
    <dgm:pt modelId="{E1615C93-15A2-4320-A27E-5A9F73FD734F}">
      <dgm:prSet phldrT="[Text]" custT="1"/>
      <dgm:spPr>
        <a:solidFill>
          <a:srgbClr val="FFFF00"/>
        </a:solidFill>
        <a:ln>
          <a:solidFill>
            <a:schemeClr val="tx1"/>
          </a:solidFill>
        </a:ln>
      </dgm:spPr>
      <dgm:t>
        <a:bodyPr/>
        <a:lstStyle/>
        <a:p>
          <a:r>
            <a:rPr lang="en-US" sz="1200" b="1" dirty="0">
              <a:solidFill>
                <a:schemeClr val="tx1"/>
              </a:solidFill>
            </a:rPr>
            <a:t>Planning Section Chief</a:t>
          </a:r>
        </a:p>
      </dgm:t>
    </dgm:pt>
    <dgm:pt modelId="{34CF9A7E-3ACD-44F0-B5EB-95D5BDDEB349}" type="parTrans" cxnId="{4D4B04B1-D4C3-4F24-9EB0-9928A78245B7}">
      <dgm:prSet/>
      <dgm:spPr>
        <a:solidFill>
          <a:srgbClr val="FFFF00"/>
        </a:solidFill>
        <a:ln>
          <a:solidFill>
            <a:schemeClr val="tx1"/>
          </a:solidFill>
        </a:ln>
      </dgm:spPr>
      <dgm:t>
        <a:bodyPr/>
        <a:lstStyle/>
        <a:p>
          <a:endParaRPr lang="en-US" sz="1200" b="1">
            <a:solidFill>
              <a:schemeClr val="tx1"/>
            </a:solidFill>
          </a:endParaRPr>
        </a:p>
      </dgm:t>
    </dgm:pt>
    <dgm:pt modelId="{2136450D-B5C1-4098-A0B4-3012546E88CF}" type="sibTrans" cxnId="{4D4B04B1-D4C3-4F24-9EB0-9928A78245B7}">
      <dgm:prSet/>
      <dgm:spPr/>
      <dgm:t>
        <a:bodyPr/>
        <a:lstStyle/>
        <a:p>
          <a:endParaRPr lang="en-US"/>
        </a:p>
      </dgm:t>
    </dgm:pt>
    <dgm:pt modelId="{EF61C3F2-452B-4CBE-B180-D8B4520AB23F}">
      <dgm:prSet phldrT="[Text]" custT="1"/>
      <dgm:spPr>
        <a:solidFill>
          <a:srgbClr val="FFFF00"/>
        </a:solidFill>
        <a:ln>
          <a:solidFill>
            <a:schemeClr val="tx1"/>
          </a:solidFill>
        </a:ln>
      </dgm:spPr>
      <dgm:t>
        <a:bodyPr/>
        <a:lstStyle/>
        <a:p>
          <a:r>
            <a:rPr lang="en-US" sz="1200" b="1" dirty="0">
              <a:solidFill>
                <a:schemeClr val="tx1"/>
              </a:solidFill>
            </a:rPr>
            <a:t>Logistics Section Chief</a:t>
          </a:r>
        </a:p>
      </dgm:t>
    </dgm:pt>
    <dgm:pt modelId="{CFAD2BE0-90CE-42C0-B560-831565BCF116}" type="parTrans" cxnId="{5972FA21-68AF-4AC8-B600-CFA4C4FEA102}">
      <dgm:prSet/>
      <dgm:spPr>
        <a:solidFill>
          <a:srgbClr val="FFFF00"/>
        </a:solidFill>
        <a:ln>
          <a:solidFill>
            <a:schemeClr val="tx1"/>
          </a:solidFill>
        </a:ln>
      </dgm:spPr>
      <dgm:t>
        <a:bodyPr/>
        <a:lstStyle/>
        <a:p>
          <a:endParaRPr lang="en-US" sz="1200" b="1">
            <a:solidFill>
              <a:schemeClr val="tx1"/>
            </a:solidFill>
          </a:endParaRPr>
        </a:p>
      </dgm:t>
    </dgm:pt>
    <dgm:pt modelId="{1C9141D2-576C-4848-882F-E394AC20FD89}" type="sibTrans" cxnId="{5972FA21-68AF-4AC8-B600-CFA4C4FEA102}">
      <dgm:prSet/>
      <dgm:spPr/>
      <dgm:t>
        <a:bodyPr/>
        <a:lstStyle/>
        <a:p>
          <a:endParaRPr lang="en-US"/>
        </a:p>
      </dgm:t>
    </dgm:pt>
    <dgm:pt modelId="{8DF55EFC-C8E7-4C20-BA9E-0562991526FF}" type="asst">
      <dgm:prSet custT="1"/>
      <dgm:spPr>
        <a:solidFill>
          <a:srgbClr val="FFFF00"/>
        </a:solidFill>
        <a:ln>
          <a:solidFill>
            <a:schemeClr val="tx1"/>
          </a:solidFill>
        </a:ln>
      </dgm:spPr>
      <dgm:t>
        <a:bodyPr/>
        <a:lstStyle/>
        <a:p>
          <a:r>
            <a:rPr lang="en-US" sz="1200" b="1" dirty="0">
              <a:solidFill>
                <a:schemeClr val="tx1"/>
              </a:solidFill>
            </a:rPr>
            <a:t>Command Staff</a:t>
          </a:r>
        </a:p>
      </dgm:t>
    </dgm:pt>
    <dgm:pt modelId="{79271EB1-5310-43DC-8FE8-9E9C6072ECB5}" type="parTrans" cxnId="{FDE5EE6E-942D-4165-A5BC-9DDBB9C58AD2}">
      <dgm:prSet/>
      <dgm:spPr>
        <a:solidFill>
          <a:srgbClr val="FFFF00"/>
        </a:solidFill>
        <a:ln>
          <a:solidFill>
            <a:schemeClr val="tx1"/>
          </a:solidFill>
        </a:ln>
      </dgm:spPr>
      <dgm:t>
        <a:bodyPr/>
        <a:lstStyle/>
        <a:p>
          <a:endParaRPr lang="en-US" sz="1200" b="1">
            <a:solidFill>
              <a:schemeClr val="tx1"/>
            </a:solidFill>
          </a:endParaRPr>
        </a:p>
      </dgm:t>
    </dgm:pt>
    <dgm:pt modelId="{A7FEB442-9B14-4AF3-A50B-FB0E7D2CE399}" type="sibTrans" cxnId="{FDE5EE6E-942D-4165-A5BC-9DDBB9C58AD2}">
      <dgm:prSet/>
      <dgm:spPr/>
      <dgm:t>
        <a:bodyPr/>
        <a:lstStyle/>
        <a:p>
          <a:endParaRPr lang="en-US"/>
        </a:p>
      </dgm:t>
    </dgm:pt>
    <dgm:pt modelId="{09A0FF14-6B1F-4DA8-9724-547325D37F2B}">
      <dgm:prSet custT="1"/>
      <dgm:spPr>
        <a:solidFill>
          <a:srgbClr val="FFFF00"/>
        </a:solidFill>
        <a:ln>
          <a:solidFill>
            <a:schemeClr val="tx1"/>
          </a:solidFill>
        </a:ln>
      </dgm:spPr>
      <dgm:t>
        <a:bodyPr/>
        <a:lstStyle/>
        <a:p>
          <a:r>
            <a:rPr lang="en-US" sz="1200" b="1" dirty="0">
              <a:solidFill>
                <a:schemeClr val="tx1"/>
              </a:solidFill>
            </a:rPr>
            <a:t>Staging </a:t>
          </a:r>
        </a:p>
        <a:p>
          <a:r>
            <a:rPr lang="en-US" sz="1200" b="1" dirty="0">
              <a:solidFill>
                <a:schemeClr val="tx1"/>
              </a:solidFill>
            </a:rPr>
            <a:t>Manager</a:t>
          </a:r>
        </a:p>
      </dgm:t>
    </dgm:pt>
    <dgm:pt modelId="{125BCE6A-791C-494D-A8E1-4F3CABF5628D}" type="parTrans" cxnId="{BF4CED4D-05F6-4052-B15A-BE8E48E339BF}">
      <dgm:prSet/>
      <dgm:spPr>
        <a:solidFill>
          <a:srgbClr val="FFFF00"/>
        </a:solidFill>
        <a:ln>
          <a:solidFill>
            <a:schemeClr val="tx1"/>
          </a:solidFill>
        </a:ln>
      </dgm:spPr>
      <dgm:t>
        <a:bodyPr/>
        <a:lstStyle/>
        <a:p>
          <a:endParaRPr lang="en-US" sz="1200" b="1">
            <a:solidFill>
              <a:schemeClr val="tx1"/>
            </a:solidFill>
          </a:endParaRPr>
        </a:p>
      </dgm:t>
    </dgm:pt>
    <dgm:pt modelId="{4F2DBB4D-5351-41DF-967C-B01A42C93491}" type="sibTrans" cxnId="{BF4CED4D-05F6-4052-B15A-BE8E48E339BF}">
      <dgm:prSet/>
      <dgm:spPr/>
      <dgm:t>
        <a:bodyPr/>
        <a:lstStyle/>
        <a:p>
          <a:endParaRPr lang="en-US"/>
        </a:p>
      </dgm:t>
    </dgm:pt>
    <dgm:pt modelId="{4A2AE458-5520-42E7-8C11-1F48F18687A6}">
      <dgm:prSet custT="1"/>
      <dgm:spPr>
        <a:solidFill>
          <a:srgbClr val="FFFF00"/>
        </a:solidFill>
        <a:ln>
          <a:solidFill>
            <a:schemeClr val="tx1"/>
          </a:solidFill>
        </a:ln>
      </dgm:spPr>
      <dgm:t>
        <a:bodyPr/>
        <a:lstStyle/>
        <a:p>
          <a:r>
            <a:rPr lang="en-US" sz="1200" b="1" dirty="0">
              <a:solidFill>
                <a:schemeClr val="tx1"/>
              </a:solidFill>
            </a:rPr>
            <a:t>Medical Care Branch Director</a:t>
          </a:r>
        </a:p>
      </dgm:t>
    </dgm:pt>
    <dgm:pt modelId="{CAAB1901-7674-438E-A372-87B49716A688}" type="parTrans" cxnId="{8BD0A8D3-63B8-4654-ABFC-031175E0300B}">
      <dgm:prSet/>
      <dgm:spPr>
        <a:solidFill>
          <a:srgbClr val="FFFF00"/>
        </a:solidFill>
        <a:ln>
          <a:solidFill>
            <a:schemeClr val="tx1"/>
          </a:solidFill>
        </a:ln>
      </dgm:spPr>
      <dgm:t>
        <a:bodyPr/>
        <a:lstStyle/>
        <a:p>
          <a:endParaRPr lang="en-US" sz="1200" b="1">
            <a:solidFill>
              <a:schemeClr val="tx1"/>
            </a:solidFill>
          </a:endParaRPr>
        </a:p>
      </dgm:t>
    </dgm:pt>
    <dgm:pt modelId="{13B4B3F6-5DB8-4456-8E33-B3974498E4D0}" type="sibTrans" cxnId="{8BD0A8D3-63B8-4654-ABFC-031175E0300B}">
      <dgm:prSet/>
      <dgm:spPr/>
      <dgm:t>
        <a:bodyPr/>
        <a:lstStyle/>
        <a:p>
          <a:endParaRPr lang="en-US"/>
        </a:p>
      </dgm:t>
    </dgm:pt>
    <dgm:pt modelId="{608119E2-356B-4CD5-8A54-404764C66ADE}">
      <dgm:prSet custT="1"/>
      <dgm:spPr>
        <a:solidFill>
          <a:srgbClr val="FFFF00"/>
        </a:solidFill>
        <a:ln>
          <a:solidFill>
            <a:schemeClr val="tx1"/>
          </a:solidFill>
        </a:ln>
      </dgm:spPr>
      <dgm:t>
        <a:bodyPr/>
        <a:lstStyle/>
        <a:p>
          <a:r>
            <a:rPr lang="en-US" sz="1200" b="1" dirty="0">
              <a:solidFill>
                <a:schemeClr val="tx1"/>
              </a:solidFill>
            </a:rPr>
            <a:t>Infrastructure Branch Director </a:t>
          </a:r>
        </a:p>
      </dgm:t>
    </dgm:pt>
    <dgm:pt modelId="{D47A2001-51AA-4C03-9F29-19FBFC15A6AE}" type="parTrans" cxnId="{6DBF6BF7-D37F-402A-A83F-96A568018E86}">
      <dgm:prSet/>
      <dgm:spPr>
        <a:solidFill>
          <a:srgbClr val="FFFF00"/>
        </a:solidFill>
        <a:ln>
          <a:solidFill>
            <a:schemeClr val="tx1"/>
          </a:solidFill>
        </a:ln>
      </dgm:spPr>
      <dgm:t>
        <a:bodyPr/>
        <a:lstStyle/>
        <a:p>
          <a:endParaRPr lang="en-US" sz="1200" b="1">
            <a:solidFill>
              <a:schemeClr val="tx1"/>
            </a:solidFill>
          </a:endParaRPr>
        </a:p>
      </dgm:t>
    </dgm:pt>
    <dgm:pt modelId="{1D41A7FD-83D8-4ED5-901E-EED220AA48BE}" type="sibTrans" cxnId="{6DBF6BF7-D37F-402A-A83F-96A568018E86}">
      <dgm:prSet/>
      <dgm:spPr/>
      <dgm:t>
        <a:bodyPr/>
        <a:lstStyle/>
        <a:p>
          <a:endParaRPr lang="en-US"/>
        </a:p>
      </dgm:t>
    </dgm:pt>
    <dgm:pt modelId="{08F402DF-ED88-4C13-AD57-FB745980D8F8}">
      <dgm:prSet custT="1"/>
      <dgm:spPr>
        <a:solidFill>
          <a:srgbClr val="FFFF00"/>
        </a:solidFill>
        <a:ln>
          <a:solidFill>
            <a:schemeClr val="tx1"/>
          </a:solidFill>
        </a:ln>
      </dgm:spPr>
      <dgm:t>
        <a:bodyPr/>
        <a:lstStyle/>
        <a:p>
          <a:r>
            <a:rPr lang="en-US" sz="1200" b="1" dirty="0">
              <a:solidFill>
                <a:schemeClr val="tx1"/>
              </a:solidFill>
            </a:rPr>
            <a:t>Situation  Unit Leader</a:t>
          </a:r>
        </a:p>
      </dgm:t>
    </dgm:pt>
    <dgm:pt modelId="{95B33970-10C8-4B97-B816-4AFA3A50C9B1}" type="parTrans" cxnId="{8ED52129-D8FC-41FC-B2BA-506FFC8FE7D5}">
      <dgm:prSet/>
      <dgm:spPr>
        <a:solidFill>
          <a:srgbClr val="FFFF00"/>
        </a:solidFill>
        <a:ln>
          <a:solidFill>
            <a:schemeClr val="tx1"/>
          </a:solidFill>
        </a:ln>
      </dgm:spPr>
      <dgm:t>
        <a:bodyPr/>
        <a:lstStyle/>
        <a:p>
          <a:endParaRPr lang="en-US" sz="1200" b="1">
            <a:solidFill>
              <a:schemeClr val="tx1"/>
            </a:solidFill>
          </a:endParaRPr>
        </a:p>
      </dgm:t>
    </dgm:pt>
    <dgm:pt modelId="{E4216616-7CF6-43BE-A9C4-98B5DD23BA8F}" type="sibTrans" cxnId="{8ED52129-D8FC-41FC-B2BA-506FFC8FE7D5}">
      <dgm:prSet/>
      <dgm:spPr/>
      <dgm:t>
        <a:bodyPr/>
        <a:lstStyle/>
        <a:p>
          <a:endParaRPr lang="en-US"/>
        </a:p>
      </dgm:t>
    </dgm:pt>
    <dgm:pt modelId="{F4F8F673-5281-4219-885C-12301F24010C}">
      <dgm:prSet custT="1"/>
      <dgm:spPr>
        <a:solidFill>
          <a:srgbClr val="FFFF00"/>
        </a:solidFill>
        <a:ln>
          <a:solidFill>
            <a:schemeClr val="tx1"/>
          </a:solidFill>
        </a:ln>
      </dgm:spPr>
      <dgm:t>
        <a:bodyPr/>
        <a:lstStyle/>
        <a:p>
          <a:r>
            <a:rPr lang="en-US" sz="1200" b="1" dirty="0">
              <a:solidFill>
                <a:schemeClr val="tx1"/>
              </a:solidFill>
            </a:rPr>
            <a:t>Support Branch Director</a:t>
          </a:r>
        </a:p>
      </dgm:t>
    </dgm:pt>
    <dgm:pt modelId="{4A76F2D5-757E-4B47-AAFC-F3F1ECD88376}" type="parTrans" cxnId="{07B623C6-975E-475E-B35F-E3086F53BF07}">
      <dgm:prSet/>
      <dgm:spPr>
        <a:solidFill>
          <a:srgbClr val="FFFF00"/>
        </a:solidFill>
        <a:ln>
          <a:solidFill>
            <a:schemeClr val="tx1"/>
          </a:solidFill>
        </a:ln>
      </dgm:spPr>
      <dgm:t>
        <a:bodyPr/>
        <a:lstStyle/>
        <a:p>
          <a:endParaRPr lang="en-US" sz="1200" b="1">
            <a:solidFill>
              <a:schemeClr val="tx1"/>
            </a:solidFill>
          </a:endParaRPr>
        </a:p>
      </dgm:t>
    </dgm:pt>
    <dgm:pt modelId="{E8AC6C29-F8E2-4788-80BE-6E9F9BD481F0}" type="sibTrans" cxnId="{07B623C6-975E-475E-B35F-E3086F53BF07}">
      <dgm:prSet/>
      <dgm:spPr/>
      <dgm:t>
        <a:bodyPr/>
        <a:lstStyle/>
        <a:p>
          <a:endParaRPr lang="en-US"/>
        </a:p>
      </dgm:t>
    </dgm:pt>
    <dgm:pt modelId="{8A20D1DD-5A3E-438C-868B-646733C19307}">
      <dgm:prSet custT="1"/>
      <dgm:spPr>
        <a:solidFill>
          <a:srgbClr val="FFFF00"/>
        </a:solidFill>
        <a:ln>
          <a:solidFill>
            <a:schemeClr val="tx1"/>
          </a:solidFill>
        </a:ln>
      </dgm:spPr>
      <dgm:t>
        <a:bodyPr/>
        <a:lstStyle/>
        <a:p>
          <a:r>
            <a:rPr lang="en-US" sz="1200" b="1" dirty="0">
              <a:solidFill>
                <a:schemeClr val="tx1"/>
              </a:solidFill>
            </a:rPr>
            <a:t>Finance/ Admin</a:t>
          </a:r>
        </a:p>
        <a:p>
          <a:r>
            <a:rPr lang="en-US" sz="1200" b="1" dirty="0">
              <a:solidFill>
                <a:schemeClr val="tx1"/>
              </a:solidFill>
            </a:rPr>
            <a:t>Section Chief</a:t>
          </a:r>
        </a:p>
      </dgm:t>
    </dgm:pt>
    <dgm:pt modelId="{97E486C0-AE7A-4BCF-BC29-55FA4DA57C2A}" type="parTrans" cxnId="{05BD7979-35F3-4761-8424-0448D75D214E}">
      <dgm:prSet/>
      <dgm:spPr>
        <a:solidFill>
          <a:srgbClr val="FFFF00"/>
        </a:solidFill>
        <a:ln>
          <a:solidFill>
            <a:schemeClr val="tx1"/>
          </a:solidFill>
        </a:ln>
      </dgm:spPr>
      <dgm:t>
        <a:bodyPr/>
        <a:lstStyle/>
        <a:p>
          <a:endParaRPr lang="en-US" sz="1200" b="1">
            <a:solidFill>
              <a:schemeClr val="tx1"/>
            </a:solidFill>
          </a:endParaRPr>
        </a:p>
      </dgm:t>
    </dgm:pt>
    <dgm:pt modelId="{4C8873A9-4371-4F17-9449-CEAB225D7EAB}" type="sibTrans" cxnId="{05BD7979-35F3-4761-8424-0448D75D214E}">
      <dgm:prSet/>
      <dgm:spPr/>
      <dgm:t>
        <a:bodyPr/>
        <a:lstStyle/>
        <a:p>
          <a:endParaRPr lang="en-US"/>
        </a:p>
      </dgm:t>
    </dgm:pt>
    <dgm:pt modelId="{108AAA25-3A6A-4029-B491-155A4ECCD0BA}">
      <dgm:prSet custT="1"/>
      <dgm:spPr>
        <a:solidFill>
          <a:srgbClr val="FFFF00"/>
        </a:solidFill>
        <a:ln>
          <a:solidFill>
            <a:schemeClr val="tx1"/>
          </a:solidFill>
        </a:ln>
      </dgm:spPr>
      <dgm:t>
        <a:bodyPr/>
        <a:lstStyle/>
        <a:p>
          <a:r>
            <a:rPr lang="en-US" sz="1200" b="1" dirty="0">
              <a:solidFill>
                <a:schemeClr val="tx1"/>
              </a:solidFill>
            </a:rPr>
            <a:t>Security Branch Director</a:t>
          </a:r>
        </a:p>
      </dgm:t>
    </dgm:pt>
    <dgm:pt modelId="{9C12FA45-6871-4C38-92F1-EE808E6EB158}" type="parTrans" cxnId="{1706520B-24E5-43DB-8607-8F859AD4EFC6}">
      <dgm:prSet/>
      <dgm:spPr>
        <a:solidFill>
          <a:srgbClr val="FFFF00"/>
        </a:solidFill>
        <a:ln>
          <a:solidFill>
            <a:schemeClr val="tx1"/>
          </a:solidFill>
        </a:ln>
      </dgm:spPr>
      <dgm:t>
        <a:bodyPr/>
        <a:lstStyle/>
        <a:p>
          <a:endParaRPr lang="en-US" sz="1200" b="1">
            <a:solidFill>
              <a:schemeClr val="tx1"/>
            </a:solidFill>
          </a:endParaRPr>
        </a:p>
      </dgm:t>
    </dgm:pt>
    <dgm:pt modelId="{9149010C-AE5C-478E-8662-11C0F8E8BE00}" type="sibTrans" cxnId="{1706520B-24E5-43DB-8607-8F859AD4EFC6}">
      <dgm:prSet/>
      <dgm:spPr/>
      <dgm:t>
        <a:bodyPr/>
        <a:lstStyle/>
        <a:p>
          <a:endParaRPr lang="en-US"/>
        </a:p>
      </dgm:t>
    </dgm:pt>
    <dgm:pt modelId="{8683556F-ED5A-43E7-8887-AC0174CB869B}" type="pres">
      <dgm:prSet presAssocID="{0F4E5BDB-2E61-4D8E-9AA5-20B778D1E665}" presName="hierChild1" presStyleCnt="0">
        <dgm:presLayoutVars>
          <dgm:orgChart val="1"/>
          <dgm:chPref val="1"/>
          <dgm:dir/>
          <dgm:animOne val="branch"/>
          <dgm:animLvl val="lvl"/>
          <dgm:resizeHandles/>
        </dgm:presLayoutVars>
      </dgm:prSet>
      <dgm:spPr/>
    </dgm:pt>
    <dgm:pt modelId="{A2D99A5D-3C52-4AFA-909D-7DE62A0E7342}" type="pres">
      <dgm:prSet presAssocID="{96CA2208-4471-489F-A3A5-2AF5FFDB4C42}" presName="hierRoot1" presStyleCnt="0">
        <dgm:presLayoutVars>
          <dgm:hierBranch val="init"/>
        </dgm:presLayoutVars>
      </dgm:prSet>
      <dgm:spPr/>
    </dgm:pt>
    <dgm:pt modelId="{FEE1ED3C-FCB7-4D27-8AE4-C541FA0EFB28}" type="pres">
      <dgm:prSet presAssocID="{96CA2208-4471-489F-A3A5-2AF5FFDB4C42}" presName="rootComposite1" presStyleCnt="0"/>
      <dgm:spPr/>
    </dgm:pt>
    <dgm:pt modelId="{E521FBEC-174E-4DB7-8CB5-67261C393BFC}" type="pres">
      <dgm:prSet presAssocID="{96CA2208-4471-489F-A3A5-2AF5FFDB4C42}" presName="rootText1" presStyleLbl="node0" presStyleIdx="0" presStyleCnt="1" custScaleX="80523" custScaleY="68050">
        <dgm:presLayoutVars>
          <dgm:chPref val="3"/>
        </dgm:presLayoutVars>
      </dgm:prSet>
      <dgm:spPr/>
    </dgm:pt>
    <dgm:pt modelId="{811B1256-FE19-4958-8BBD-61F55382E1B3}" type="pres">
      <dgm:prSet presAssocID="{96CA2208-4471-489F-A3A5-2AF5FFDB4C42}" presName="rootConnector1" presStyleLbl="node1" presStyleIdx="0" presStyleCnt="0"/>
      <dgm:spPr/>
    </dgm:pt>
    <dgm:pt modelId="{A17B263C-178A-49F7-870C-E6B0BA27A5F4}" type="pres">
      <dgm:prSet presAssocID="{96CA2208-4471-489F-A3A5-2AF5FFDB4C42}" presName="hierChild2" presStyleCnt="0"/>
      <dgm:spPr/>
    </dgm:pt>
    <dgm:pt modelId="{72B538E3-EB02-4131-8134-29E0B9381803}" type="pres">
      <dgm:prSet presAssocID="{2819179B-C9A0-49D0-BBA3-24FFC83D7C35}" presName="Name37" presStyleLbl="parChTrans1D2" presStyleIdx="0" presStyleCnt="5"/>
      <dgm:spPr/>
    </dgm:pt>
    <dgm:pt modelId="{634E6DC3-F354-4E49-8CE2-FDC3AB333A8C}" type="pres">
      <dgm:prSet presAssocID="{A84E862F-FA13-4468-86F3-A89E50B7064D}" presName="hierRoot2" presStyleCnt="0">
        <dgm:presLayoutVars>
          <dgm:hierBranch val="hang"/>
        </dgm:presLayoutVars>
      </dgm:prSet>
      <dgm:spPr/>
    </dgm:pt>
    <dgm:pt modelId="{C5A2640A-68BB-4BFC-B5EE-0E1BC8CCD9FD}" type="pres">
      <dgm:prSet presAssocID="{A84E862F-FA13-4468-86F3-A89E50B7064D}" presName="rootComposite" presStyleCnt="0"/>
      <dgm:spPr/>
    </dgm:pt>
    <dgm:pt modelId="{8C7648D8-F1D1-460D-9DE1-3F32E2BBB224}" type="pres">
      <dgm:prSet presAssocID="{A84E862F-FA13-4468-86F3-A89E50B7064D}" presName="rootText" presStyleLbl="node2" presStyleIdx="0" presStyleCnt="4" custScaleX="137738" custScaleY="66109">
        <dgm:presLayoutVars>
          <dgm:chPref val="3"/>
        </dgm:presLayoutVars>
      </dgm:prSet>
      <dgm:spPr/>
    </dgm:pt>
    <dgm:pt modelId="{E71367D4-77A8-4CCF-AB64-1B0EBBD6B52D}" type="pres">
      <dgm:prSet presAssocID="{A84E862F-FA13-4468-86F3-A89E50B7064D}" presName="rootConnector" presStyleLbl="node2" presStyleIdx="0" presStyleCnt="4"/>
      <dgm:spPr/>
    </dgm:pt>
    <dgm:pt modelId="{D308DB84-90D2-419D-A651-C60AD505EB78}" type="pres">
      <dgm:prSet presAssocID="{A84E862F-FA13-4468-86F3-A89E50B7064D}" presName="hierChild4" presStyleCnt="0"/>
      <dgm:spPr/>
    </dgm:pt>
    <dgm:pt modelId="{3D2CC6AD-496C-402F-811A-82E0B8A0A7C4}" type="pres">
      <dgm:prSet presAssocID="{125BCE6A-791C-494D-A8E1-4F3CABF5628D}" presName="Name48" presStyleLbl="parChTrans1D3" presStyleIdx="0" presStyleCnt="6"/>
      <dgm:spPr/>
    </dgm:pt>
    <dgm:pt modelId="{D497980D-29B2-4E44-BB35-89B356927690}" type="pres">
      <dgm:prSet presAssocID="{09A0FF14-6B1F-4DA8-9724-547325D37F2B}" presName="hierRoot2" presStyleCnt="0">
        <dgm:presLayoutVars>
          <dgm:hierBranch val="init"/>
        </dgm:presLayoutVars>
      </dgm:prSet>
      <dgm:spPr/>
    </dgm:pt>
    <dgm:pt modelId="{A215AE70-E8A5-4237-BD99-84EEF8AD3D68}" type="pres">
      <dgm:prSet presAssocID="{09A0FF14-6B1F-4DA8-9724-547325D37F2B}" presName="rootComposite" presStyleCnt="0"/>
      <dgm:spPr/>
    </dgm:pt>
    <dgm:pt modelId="{5274C0FE-0F46-4FA9-B19F-B8DBE55DB223}" type="pres">
      <dgm:prSet presAssocID="{09A0FF14-6B1F-4DA8-9724-547325D37F2B}" presName="rootText" presStyleLbl="node3" presStyleIdx="0" presStyleCnt="6" custScaleX="84423" custScaleY="66564">
        <dgm:presLayoutVars>
          <dgm:chPref val="3"/>
        </dgm:presLayoutVars>
      </dgm:prSet>
      <dgm:spPr/>
    </dgm:pt>
    <dgm:pt modelId="{DE36ECCF-BB81-4B62-8148-682A80B541CA}" type="pres">
      <dgm:prSet presAssocID="{09A0FF14-6B1F-4DA8-9724-547325D37F2B}" presName="rootConnector" presStyleLbl="node3" presStyleIdx="0" presStyleCnt="6"/>
      <dgm:spPr/>
    </dgm:pt>
    <dgm:pt modelId="{D51B2F86-528E-45E3-A5BE-D3CA72100756}" type="pres">
      <dgm:prSet presAssocID="{09A0FF14-6B1F-4DA8-9724-547325D37F2B}" presName="hierChild4" presStyleCnt="0"/>
      <dgm:spPr/>
    </dgm:pt>
    <dgm:pt modelId="{DDE73634-2FF6-4178-AC5C-E21FB7529425}" type="pres">
      <dgm:prSet presAssocID="{09A0FF14-6B1F-4DA8-9724-547325D37F2B}" presName="hierChild5" presStyleCnt="0"/>
      <dgm:spPr/>
    </dgm:pt>
    <dgm:pt modelId="{4F4CB44B-DE94-468D-B275-B9CAA02E7FE4}" type="pres">
      <dgm:prSet presAssocID="{CAAB1901-7674-438E-A372-87B49716A688}" presName="Name48" presStyleLbl="parChTrans1D3" presStyleIdx="1" presStyleCnt="6"/>
      <dgm:spPr/>
    </dgm:pt>
    <dgm:pt modelId="{B56581F7-61E0-42D9-A3E4-F3F2B2B64F16}" type="pres">
      <dgm:prSet presAssocID="{4A2AE458-5520-42E7-8C11-1F48F18687A6}" presName="hierRoot2" presStyleCnt="0">
        <dgm:presLayoutVars>
          <dgm:hierBranch val="init"/>
        </dgm:presLayoutVars>
      </dgm:prSet>
      <dgm:spPr/>
    </dgm:pt>
    <dgm:pt modelId="{4EA397BF-12FE-49D9-8FFA-4C8DB14A9F86}" type="pres">
      <dgm:prSet presAssocID="{4A2AE458-5520-42E7-8C11-1F48F18687A6}" presName="rootComposite" presStyleCnt="0"/>
      <dgm:spPr/>
    </dgm:pt>
    <dgm:pt modelId="{6A9DFEA1-3DEA-4A0E-97F1-89E3FAA0810F}" type="pres">
      <dgm:prSet presAssocID="{4A2AE458-5520-42E7-8C11-1F48F18687A6}" presName="rootText" presStyleLbl="node3" presStyleIdx="1" presStyleCnt="6" custScaleX="82809" custScaleY="71779">
        <dgm:presLayoutVars>
          <dgm:chPref val="3"/>
        </dgm:presLayoutVars>
      </dgm:prSet>
      <dgm:spPr/>
    </dgm:pt>
    <dgm:pt modelId="{0AD0AD1C-990A-4BF7-937C-34718AF25A58}" type="pres">
      <dgm:prSet presAssocID="{4A2AE458-5520-42E7-8C11-1F48F18687A6}" presName="rootConnector" presStyleLbl="node3" presStyleIdx="1" presStyleCnt="6"/>
      <dgm:spPr/>
    </dgm:pt>
    <dgm:pt modelId="{2B86D974-FCFE-4DF2-BE13-BE8EC3477AB9}" type="pres">
      <dgm:prSet presAssocID="{4A2AE458-5520-42E7-8C11-1F48F18687A6}" presName="hierChild4" presStyleCnt="0"/>
      <dgm:spPr/>
    </dgm:pt>
    <dgm:pt modelId="{6E9A8BCA-0B94-4BA9-818E-604250DA08F3}" type="pres">
      <dgm:prSet presAssocID="{4A2AE458-5520-42E7-8C11-1F48F18687A6}" presName="hierChild5" presStyleCnt="0"/>
      <dgm:spPr/>
    </dgm:pt>
    <dgm:pt modelId="{1CD8A1F9-2C67-48B6-8163-486D3EC28B68}" type="pres">
      <dgm:prSet presAssocID="{D47A2001-51AA-4C03-9F29-19FBFC15A6AE}" presName="Name48" presStyleLbl="parChTrans1D3" presStyleIdx="2" presStyleCnt="6"/>
      <dgm:spPr/>
    </dgm:pt>
    <dgm:pt modelId="{FCD9153A-CA0B-477C-8D3E-79F4FA4F57D0}" type="pres">
      <dgm:prSet presAssocID="{608119E2-356B-4CD5-8A54-404764C66ADE}" presName="hierRoot2" presStyleCnt="0">
        <dgm:presLayoutVars>
          <dgm:hierBranch val="init"/>
        </dgm:presLayoutVars>
      </dgm:prSet>
      <dgm:spPr/>
    </dgm:pt>
    <dgm:pt modelId="{9637174F-8604-4341-A53C-595D1E7D52BC}" type="pres">
      <dgm:prSet presAssocID="{608119E2-356B-4CD5-8A54-404764C66ADE}" presName="rootComposite" presStyleCnt="0"/>
      <dgm:spPr/>
    </dgm:pt>
    <dgm:pt modelId="{857BAB38-4735-41DA-8590-46181B02FEC7}" type="pres">
      <dgm:prSet presAssocID="{608119E2-356B-4CD5-8A54-404764C66ADE}" presName="rootText" presStyleLbl="node3" presStyleIdx="2" presStyleCnt="6" custScaleX="90396" custScaleY="69622">
        <dgm:presLayoutVars>
          <dgm:chPref val="3"/>
        </dgm:presLayoutVars>
      </dgm:prSet>
      <dgm:spPr/>
    </dgm:pt>
    <dgm:pt modelId="{567895F1-8153-4D12-92A1-A76F1B13532A}" type="pres">
      <dgm:prSet presAssocID="{608119E2-356B-4CD5-8A54-404764C66ADE}" presName="rootConnector" presStyleLbl="node3" presStyleIdx="2" presStyleCnt="6"/>
      <dgm:spPr/>
    </dgm:pt>
    <dgm:pt modelId="{15E5312A-EB3F-4294-9647-357CC49CCD57}" type="pres">
      <dgm:prSet presAssocID="{608119E2-356B-4CD5-8A54-404764C66ADE}" presName="hierChild4" presStyleCnt="0"/>
      <dgm:spPr/>
    </dgm:pt>
    <dgm:pt modelId="{D36E8089-9EF7-4ECC-93A1-8F13ECA7CF3D}" type="pres">
      <dgm:prSet presAssocID="{608119E2-356B-4CD5-8A54-404764C66ADE}" presName="hierChild5" presStyleCnt="0"/>
      <dgm:spPr/>
    </dgm:pt>
    <dgm:pt modelId="{FE0FA31E-7BB2-4382-B8ED-3892AA66D61B}" type="pres">
      <dgm:prSet presAssocID="{9C12FA45-6871-4C38-92F1-EE808E6EB158}" presName="Name48" presStyleLbl="parChTrans1D3" presStyleIdx="3" presStyleCnt="6"/>
      <dgm:spPr/>
    </dgm:pt>
    <dgm:pt modelId="{9043C913-7E58-4A46-854C-208DF613C5A1}" type="pres">
      <dgm:prSet presAssocID="{108AAA25-3A6A-4029-B491-155A4ECCD0BA}" presName="hierRoot2" presStyleCnt="0">
        <dgm:presLayoutVars>
          <dgm:hierBranch val="init"/>
        </dgm:presLayoutVars>
      </dgm:prSet>
      <dgm:spPr/>
    </dgm:pt>
    <dgm:pt modelId="{4EFCBA2E-8E87-40FF-B652-96593A17A28C}" type="pres">
      <dgm:prSet presAssocID="{108AAA25-3A6A-4029-B491-155A4ECCD0BA}" presName="rootComposite" presStyleCnt="0"/>
      <dgm:spPr/>
    </dgm:pt>
    <dgm:pt modelId="{2BDFD7F9-E321-4954-8931-7B34D8EB19BF}" type="pres">
      <dgm:prSet presAssocID="{108AAA25-3A6A-4029-B491-155A4ECCD0BA}" presName="rootText" presStyleLbl="node3" presStyleIdx="3" presStyleCnt="6" custScaleX="76488" custScaleY="88395">
        <dgm:presLayoutVars>
          <dgm:chPref val="3"/>
        </dgm:presLayoutVars>
      </dgm:prSet>
      <dgm:spPr/>
    </dgm:pt>
    <dgm:pt modelId="{84EDFF67-2FC5-4015-AD8D-9EFAD2440E5F}" type="pres">
      <dgm:prSet presAssocID="{108AAA25-3A6A-4029-B491-155A4ECCD0BA}" presName="rootConnector" presStyleLbl="node3" presStyleIdx="3" presStyleCnt="6"/>
      <dgm:spPr/>
    </dgm:pt>
    <dgm:pt modelId="{5FC10723-D9FA-4D26-9EAF-ED4E0CB48744}" type="pres">
      <dgm:prSet presAssocID="{108AAA25-3A6A-4029-B491-155A4ECCD0BA}" presName="hierChild4" presStyleCnt="0"/>
      <dgm:spPr/>
    </dgm:pt>
    <dgm:pt modelId="{9D9B2BD8-89C9-413C-A71C-2B0210854E28}" type="pres">
      <dgm:prSet presAssocID="{108AAA25-3A6A-4029-B491-155A4ECCD0BA}" presName="hierChild5" presStyleCnt="0"/>
      <dgm:spPr/>
    </dgm:pt>
    <dgm:pt modelId="{B38F00F9-492D-44A0-A311-CBD58D416B55}" type="pres">
      <dgm:prSet presAssocID="{A84E862F-FA13-4468-86F3-A89E50B7064D}" presName="hierChild5" presStyleCnt="0"/>
      <dgm:spPr/>
    </dgm:pt>
    <dgm:pt modelId="{0BBE32C9-685E-4D67-B2B5-B41C999584CA}" type="pres">
      <dgm:prSet presAssocID="{34CF9A7E-3ACD-44F0-B5EB-95D5BDDEB349}" presName="Name37" presStyleLbl="parChTrans1D2" presStyleIdx="1" presStyleCnt="5"/>
      <dgm:spPr/>
    </dgm:pt>
    <dgm:pt modelId="{DDA903A3-857D-4AC0-B938-6FA40C5FCB87}" type="pres">
      <dgm:prSet presAssocID="{E1615C93-15A2-4320-A27E-5A9F73FD734F}" presName="hierRoot2" presStyleCnt="0">
        <dgm:presLayoutVars>
          <dgm:hierBranch val="init"/>
        </dgm:presLayoutVars>
      </dgm:prSet>
      <dgm:spPr/>
    </dgm:pt>
    <dgm:pt modelId="{088445CE-6708-46B6-883D-7E6E107D10FD}" type="pres">
      <dgm:prSet presAssocID="{E1615C93-15A2-4320-A27E-5A9F73FD734F}" presName="rootComposite" presStyleCnt="0"/>
      <dgm:spPr/>
    </dgm:pt>
    <dgm:pt modelId="{31F0915C-F726-4614-871D-574C0D59AE20}" type="pres">
      <dgm:prSet presAssocID="{E1615C93-15A2-4320-A27E-5A9F73FD734F}" presName="rootText" presStyleLbl="node2" presStyleIdx="1" presStyleCnt="4" custScaleX="124250" custScaleY="67795">
        <dgm:presLayoutVars>
          <dgm:chPref val="3"/>
        </dgm:presLayoutVars>
      </dgm:prSet>
      <dgm:spPr/>
    </dgm:pt>
    <dgm:pt modelId="{B11EFBB0-DB47-405D-83CE-FA1D24D1E6C8}" type="pres">
      <dgm:prSet presAssocID="{E1615C93-15A2-4320-A27E-5A9F73FD734F}" presName="rootConnector" presStyleLbl="node2" presStyleIdx="1" presStyleCnt="4"/>
      <dgm:spPr/>
    </dgm:pt>
    <dgm:pt modelId="{64E6C2E8-B999-44BE-9327-DE7F54387A45}" type="pres">
      <dgm:prSet presAssocID="{E1615C93-15A2-4320-A27E-5A9F73FD734F}" presName="hierChild4" presStyleCnt="0"/>
      <dgm:spPr/>
    </dgm:pt>
    <dgm:pt modelId="{28C09240-02F5-451B-B214-6164E0A408E3}" type="pres">
      <dgm:prSet presAssocID="{95B33970-10C8-4B97-B816-4AFA3A50C9B1}" presName="Name37" presStyleLbl="parChTrans1D3" presStyleIdx="4" presStyleCnt="6"/>
      <dgm:spPr/>
    </dgm:pt>
    <dgm:pt modelId="{2E9A36C3-E0FA-4FD4-87E4-57AE74A7A3F6}" type="pres">
      <dgm:prSet presAssocID="{08F402DF-ED88-4C13-AD57-FB745980D8F8}" presName="hierRoot2" presStyleCnt="0">
        <dgm:presLayoutVars>
          <dgm:hierBranch val="init"/>
        </dgm:presLayoutVars>
      </dgm:prSet>
      <dgm:spPr/>
    </dgm:pt>
    <dgm:pt modelId="{FEB9B029-1393-43D9-9F88-E3B532A0A8DA}" type="pres">
      <dgm:prSet presAssocID="{08F402DF-ED88-4C13-AD57-FB745980D8F8}" presName="rootComposite" presStyleCnt="0"/>
      <dgm:spPr/>
    </dgm:pt>
    <dgm:pt modelId="{178B7A3E-0A3B-4D0C-B130-CE9323A706AB}" type="pres">
      <dgm:prSet presAssocID="{08F402DF-ED88-4C13-AD57-FB745980D8F8}" presName="rootText" presStyleLbl="node3" presStyleIdx="4" presStyleCnt="6" custScaleX="96081" custScaleY="72569">
        <dgm:presLayoutVars>
          <dgm:chPref val="3"/>
        </dgm:presLayoutVars>
      </dgm:prSet>
      <dgm:spPr/>
    </dgm:pt>
    <dgm:pt modelId="{6083D339-B948-4D32-9880-CC114C5DC2D0}" type="pres">
      <dgm:prSet presAssocID="{08F402DF-ED88-4C13-AD57-FB745980D8F8}" presName="rootConnector" presStyleLbl="node3" presStyleIdx="4" presStyleCnt="6"/>
      <dgm:spPr/>
    </dgm:pt>
    <dgm:pt modelId="{C76BA74A-0509-4F8D-B6C9-D9865D9C752D}" type="pres">
      <dgm:prSet presAssocID="{08F402DF-ED88-4C13-AD57-FB745980D8F8}" presName="hierChild4" presStyleCnt="0"/>
      <dgm:spPr/>
    </dgm:pt>
    <dgm:pt modelId="{7730D912-754C-4E98-AC5B-114480105A82}" type="pres">
      <dgm:prSet presAssocID="{08F402DF-ED88-4C13-AD57-FB745980D8F8}" presName="hierChild5" presStyleCnt="0"/>
      <dgm:spPr/>
    </dgm:pt>
    <dgm:pt modelId="{F40A79D8-6BE9-40B8-9E24-3F54E6193F64}" type="pres">
      <dgm:prSet presAssocID="{E1615C93-15A2-4320-A27E-5A9F73FD734F}" presName="hierChild5" presStyleCnt="0"/>
      <dgm:spPr/>
    </dgm:pt>
    <dgm:pt modelId="{892F9515-1354-4190-A61D-5A0200A4F7B1}" type="pres">
      <dgm:prSet presAssocID="{CFAD2BE0-90CE-42C0-B560-831565BCF116}" presName="Name37" presStyleLbl="parChTrans1D2" presStyleIdx="2" presStyleCnt="5"/>
      <dgm:spPr/>
    </dgm:pt>
    <dgm:pt modelId="{F65B4E7D-5460-4217-85F9-24FEF8B64503}" type="pres">
      <dgm:prSet presAssocID="{EF61C3F2-452B-4CBE-B180-D8B4520AB23F}" presName="hierRoot2" presStyleCnt="0">
        <dgm:presLayoutVars>
          <dgm:hierBranch val="init"/>
        </dgm:presLayoutVars>
      </dgm:prSet>
      <dgm:spPr/>
    </dgm:pt>
    <dgm:pt modelId="{3962697B-003F-4F9F-905D-2BE892054E50}" type="pres">
      <dgm:prSet presAssocID="{EF61C3F2-452B-4CBE-B180-D8B4520AB23F}" presName="rootComposite" presStyleCnt="0"/>
      <dgm:spPr/>
    </dgm:pt>
    <dgm:pt modelId="{0AC57E41-B9A8-4369-8B96-79848FBEA6B6}" type="pres">
      <dgm:prSet presAssocID="{EF61C3F2-452B-4CBE-B180-D8B4520AB23F}" presName="rootText" presStyleLbl="node2" presStyleIdx="2" presStyleCnt="4" custScaleX="121988" custScaleY="79281">
        <dgm:presLayoutVars>
          <dgm:chPref val="3"/>
        </dgm:presLayoutVars>
      </dgm:prSet>
      <dgm:spPr/>
    </dgm:pt>
    <dgm:pt modelId="{A6678D93-7BB3-4EC4-8F51-CBAE0270CC7F}" type="pres">
      <dgm:prSet presAssocID="{EF61C3F2-452B-4CBE-B180-D8B4520AB23F}" presName="rootConnector" presStyleLbl="node2" presStyleIdx="2" presStyleCnt="4"/>
      <dgm:spPr/>
    </dgm:pt>
    <dgm:pt modelId="{47208AE9-3314-4492-B92C-490FE05D4589}" type="pres">
      <dgm:prSet presAssocID="{EF61C3F2-452B-4CBE-B180-D8B4520AB23F}" presName="hierChild4" presStyleCnt="0"/>
      <dgm:spPr/>
    </dgm:pt>
    <dgm:pt modelId="{F7BE97AA-32CB-4986-AFA5-8894D8000B8D}" type="pres">
      <dgm:prSet presAssocID="{4A76F2D5-757E-4B47-AAFC-F3F1ECD88376}" presName="Name37" presStyleLbl="parChTrans1D3" presStyleIdx="5" presStyleCnt="6"/>
      <dgm:spPr/>
    </dgm:pt>
    <dgm:pt modelId="{98978053-01C1-43AE-A1DD-C6DDB69C1EBA}" type="pres">
      <dgm:prSet presAssocID="{F4F8F673-5281-4219-885C-12301F24010C}" presName="hierRoot2" presStyleCnt="0">
        <dgm:presLayoutVars>
          <dgm:hierBranch val="init"/>
        </dgm:presLayoutVars>
      </dgm:prSet>
      <dgm:spPr/>
    </dgm:pt>
    <dgm:pt modelId="{BA6EB447-4D21-4FBE-BB5F-A651E26D3AB4}" type="pres">
      <dgm:prSet presAssocID="{F4F8F673-5281-4219-885C-12301F24010C}" presName="rootComposite" presStyleCnt="0"/>
      <dgm:spPr/>
    </dgm:pt>
    <dgm:pt modelId="{AF898FFD-C445-4D0E-9F50-7A8074F33D0A}" type="pres">
      <dgm:prSet presAssocID="{F4F8F673-5281-4219-885C-12301F24010C}" presName="rootText" presStyleLbl="node3" presStyleIdx="5" presStyleCnt="6" custScaleX="88864" custScaleY="78151">
        <dgm:presLayoutVars>
          <dgm:chPref val="3"/>
        </dgm:presLayoutVars>
      </dgm:prSet>
      <dgm:spPr/>
    </dgm:pt>
    <dgm:pt modelId="{2BCF8D61-87FA-4826-9646-F94555C04537}" type="pres">
      <dgm:prSet presAssocID="{F4F8F673-5281-4219-885C-12301F24010C}" presName="rootConnector" presStyleLbl="node3" presStyleIdx="5" presStyleCnt="6"/>
      <dgm:spPr/>
    </dgm:pt>
    <dgm:pt modelId="{CA67B7EE-5D11-474D-88DA-3A678A805C8A}" type="pres">
      <dgm:prSet presAssocID="{F4F8F673-5281-4219-885C-12301F24010C}" presName="hierChild4" presStyleCnt="0"/>
      <dgm:spPr/>
    </dgm:pt>
    <dgm:pt modelId="{87B0A1AE-6D48-42AB-8567-2ED429803A73}" type="pres">
      <dgm:prSet presAssocID="{F4F8F673-5281-4219-885C-12301F24010C}" presName="hierChild5" presStyleCnt="0"/>
      <dgm:spPr/>
    </dgm:pt>
    <dgm:pt modelId="{787D79CF-4088-4425-822A-B22DCD43B5FB}" type="pres">
      <dgm:prSet presAssocID="{EF61C3F2-452B-4CBE-B180-D8B4520AB23F}" presName="hierChild5" presStyleCnt="0"/>
      <dgm:spPr/>
    </dgm:pt>
    <dgm:pt modelId="{58EFE3AB-DAC2-4A86-9E9E-5A3B687837A4}" type="pres">
      <dgm:prSet presAssocID="{97E486C0-AE7A-4BCF-BC29-55FA4DA57C2A}" presName="Name37" presStyleLbl="parChTrans1D2" presStyleIdx="3" presStyleCnt="5"/>
      <dgm:spPr/>
    </dgm:pt>
    <dgm:pt modelId="{6D0E2247-674A-4966-A25D-E2B7AFB2EB8B}" type="pres">
      <dgm:prSet presAssocID="{8A20D1DD-5A3E-438C-868B-646733C19307}" presName="hierRoot2" presStyleCnt="0">
        <dgm:presLayoutVars>
          <dgm:hierBranch val="init"/>
        </dgm:presLayoutVars>
      </dgm:prSet>
      <dgm:spPr/>
    </dgm:pt>
    <dgm:pt modelId="{E5A7EC4B-8545-41FC-B565-C15BA1863F27}" type="pres">
      <dgm:prSet presAssocID="{8A20D1DD-5A3E-438C-868B-646733C19307}" presName="rootComposite" presStyleCnt="0"/>
      <dgm:spPr/>
    </dgm:pt>
    <dgm:pt modelId="{F64E53F4-597B-43CE-885D-F3C5D1533DB9}" type="pres">
      <dgm:prSet presAssocID="{8A20D1DD-5A3E-438C-868B-646733C19307}" presName="rootText" presStyleLbl="node2" presStyleIdx="3" presStyleCnt="4" custScaleY="87835">
        <dgm:presLayoutVars>
          <dgm:chPref val="3"/>
        </dgm:presLayoutVars>
      </dgm:prSet>
      <dgm:spPr/>
    </dgm:pt>
    <dgm:pt modelId="{FAA858A4-7A79-4F2D-A5E9-91DDBF3FBB6E}" type="pres">
      <dgm:prSet presAssocID="{8A20D1DD-5A3E-438C-868B-646733C19307}" presName="rootConnector" presStyleLbl="node2" presStyleIdx="3" presStyleCnt="4"/>
      <dgm:spPr/>
    </dgm:pt>
    <dgm:pt modelId="{D1BBDDCA-EC8C-4F58-81F4-5DF57CFA6C7D}" type="pres">
      <dgm:prSet presAssocID="{8A20D1DD-5A3E-438C-868B-646733C19307}" presName="hierChild4" presStyleCnt="0"/>
      <dgm:spPr/>
    </dgm:pt>
    <dgm:pt modelId="{B87CD740-DA14-4230-8D63-017968A428E2}" type="pres">
      <dgm:prSet presAssocID="{8A20D1DD-5A3E-438C-868B-646733C19307}" presName="hierChild5" presStyleCnt="0"/>
      <dgm:spPr/>
    </dgm:pt>
    <dgm:pt modelId="{6EDF389B-7FA0-4A35-8679-6241A0B79413}" type="pres">
      <dgm:prSet presAssocID="{96CA2208-4471-489F-A3A5-2AF5FFDB4C42}" presName="hierChild3" presStyleCnt="0"/>
      <dgm:spPr/>
    </dgm:pt>
    <dgm:pt modelId="{58369EE8-847C-4CA6-AC44-2F66E816A7B7}" type="pres">
      <dgm:prSet presAssocID="{79271EB1-5310-43DC-8FE8-9E9C6072ECB5}" presName="Name111" presStyleLbl="parChTrans1D2" presStyleIdx="4" presStyleCnt="5"/>
      <dgm:spPr/>
    </dgm:pt>
    <dgm:pt modelId="{E5C1B12D-DD64-411B-9335-BDA490B1B910}" type="pres">
      <dgm:prSet presAssocID="{8DF55EFC-C8E7-4C20-BA9E-0562991526FF}" presName="hierRoot3" presStyleCnt="0">
        <dgm:presLayoutVars>
          <dgm:hierBranch val="init"/>
        </dgm:presLayoutVars>
      </dgm:prSet>
      <dgm:spPr/>
    </dgm:pt>
    <dgm:pt modelId="{5AB281E4-47ED-4ED3-9504-A8B2374B1A01}" type="pres">
      <dgm:prSet presAssocID="{8DF55EFC-C8E7-4C20-BA9E-0562991526FF}" presName="rootComposite3" presStyleCnt="0"/>
      <dgm:spPr/>
    </dgm:pt>
    <dgm:pt modelId="{2AD20121-7CD4-4FC8-8730-EDE8F3EFB965}" type="pres">
      <dgm:prSet presAssocID="{8DF55EFC-C8E7-4C20-BA9E-0562991526FF}" presName="rootText3" presStyleLbl="asst1" presStyleIdx="0" presStyleCnt="1" custScaleX="75454" custScaleY="60017">
        <dgm:presLayoutVars>
          <dgm:chPref val="3"/>
        </dgm:presLayoutVars>
      </dgm:prSet>
      <dgm:spPr/>
    </dgm:pt>
    <dgm:pt modelId="{1D139761-FE0C-41C4-A1C9-A0F3DADF8B8A}" type="pres">
      <dgm:prSet presAssocID="{8DF55EFC-C8E7-4C20-BA9E-0562991526FF}" presName="rootConnector3" presStyleLbl="asst1" presStyleIdx="0" presStyleCnt="1"/>
      <dgm:spPr/>
    </dgm:pt>
    <dgm:pt modelId="{C0107EFD-5711-4F7D-88D6-95D737AE8E03}" type="pres">
      <dgm:prSet presAssocID="{8DF55EFC-C8E7-4C20-BA9E-0562991526FF}" presName="hierChild6" presStyleCnt="0"/>
      <dgm:spPr/>
    </dgm:pt>
    <dgm:pt modelId="{7FA7961E-D469-455B-B74F-E964AD6EFB49}" type="pres">
      <dgm:prSet presAssocID="{8DF55EFC-C8E7-4C20-BA9E-0562991526FF}" presName="hierChild7" presStyleCnt="0"/>
      <dgm:spPr/>
    </dgm:pt>
  </dgm:ptLst>
  <dgm:cxnLst>
    <dgm:cxn modelId="{1706520B-24E5-43DB-8607-8F859AD4EFC6}" srcId="{A84E862F-FA13-4468-86F3-A89E50B7064D}" destId="{108AAA25-3A6A-4029-B491-155A4ECCD0BA}" srcOrd="3" destOrd="0" parTransId="{9C12FA45-6871-4C38-92F1-EE808E6EB158}" sibTransId="{9149010C-AE5C-478E-8662-11C0F8E8BE00}"/>
    <dgm:cxn modelId="{0EB7900C-C56A-402F-AC17-72E17F95038F}" type="presOf" srcId="{97E486C0-AE7A-4BCF-BC29-55FA4DA57C2A}" destId="{58EFE3AB-DAC2-4A86-9E9E-5A3B687837A4}" srcOrd="0" destOrd="0" presId="urn:microsoft.com/office/officeart/2005/8/layout/orgChart1"/>
    <dgm:cxn modelId="{AF32C60D-C32E-4688-B568-D784052E5CEB}" type="presOf" srcId="{D47A2001-51AA-4C03-9F29-19FBFC15A6AE}" destId="{1CD8A1F9-2C67-48B6-8163-486D3EC28B68}" srcOrd="0" destOrd="0" presId="urn:microsoft.com/office/officeart/2005/8/layout/orgChart1"/>
    <dgm:cxn modelId="{E9A7C019-84EF-489B-B2F6-CBB1C58C74E2}" type="presOf" srcId="{A84E862F-FA13-4468-86F3-A89E50B7064D}" destId="{8C7648D8-F1D1-460D-9DE1-3F32E2BBB224}" srcOrd="0" destOrd="0" presId="urn:microsoft.com/office/officeart/2005/8/layout/orgChart1"/>
    <dgm:cxn modelId="{A445561E-DF5B-4CBF-9118-8AAA6B173673}" srcId="{96CA2208-4471-489F-A3A5-2AF5FFDB4C42}" destId="{A84E862F-FA13-4468-86F3-A89E50B7064D}" srcOrd="0" destOrd="0" parTransId="{2819179B-C9A0-49D0-BBA3-24FFC83D7C35}" sibTransId="{64DA5DBD-1591-4C7C-BCD2-97FE77BF06B6}"/>
    <dgm:cxn modelId="{86AFA31F-8A7D-4451-BD9B-542054EECD9E}" type="presOf" srcId="{8DF55EFC-C8E7-4C20-BA9E-0562991526FF}" destId="{2AD20121-7CD4-4FC8-8730-EDE8F3EFB965}" srcOrd="0" destOrd="0" presId="urn:microsoft.com/office/officeart/2005/8/layout/orgChart1"/>
    <dgm:cxn modelId="{E7940520-7B22-4E0B-A0C7-F7AA90F2BD4D}" type="presOf" srcId="{4A2AE458-5520-42E7-8C11-1F48F18687A6}" destId="{6A9DFEA1-3DEA-4A0E-97F1-89E3FAA0810F}" srcOrd="0" destOrd="0" presId="urn:microsoft.com/office/officeart/2005/8/layout/orgChart1"/>
    <dgm:cxn modelId="{5972FA21-68AF-4AC8-B600-CFA4C4FEA102}" srcId="{96CA2208-4471-489F-A3A5-2AF5FFDB4C42}" destId="{EF61C3F2-452B-4CBE-B180-D8B4520AB23F}" srcOrd="2" destOrd="0" parTransId="{CFAD2BE0-90CE-42C0-B560-831565BCF116}" sibTransId="{1C9141D2-576C-4848-882F-E394AC20FD89}"/>
    <dgm:cxn modelId="{E64FFB24-436A-4D37-AB4D-7FB5FF5AC072}" type="presOf" srcId="{EF61C3F2-452B-4CBE-B180-D8B4520AB23F}" destId="{0AC57E41-B9A8-4369-8B96-79848FBEA6B6}" srcOrd="0" destOrd="0" presId="urn:microsoft.com/office/officeart/2005/8/layout/orgChart1"/>
    <dgm:cxn modelId="{8ED52129-D8FC-41FC-B2BA-506FFC8FE7D5}" srcId="{E1615C93-15A2-4320-A27E-5A9F73FD734F}" destId="{08F402DF-ED88-4C13-AD57-FB745980D8F8}" srcOrd="0" destOrd="0" parTransId="{95B33970-10C8-4B97-B816-4AFA3A50C9B1}" sibTransId="{E4216616-7CF6-43BE-A9C4-98B5DD23BA8F}"/>
    <dgm:cxn modelId="{F7392635-6247-4C5F-BD09-256CC818AB4F}" type="presOf" srcId="{125BCE6A-791C-494D-A8E1-4F3CABF5628D}" destId="{3D2CC6AD-496C-402F-811A-82E0B8A0A7C4}" srcOrd="0" destOrd="0" presId="urn:microsoft.com/office/officeart/2005/8/layout/orgChart1"/>
    <dgm:cxn modelId="{0BF51C3A-90BC-4197-AD0F-6BFA0A87AE9D}" type="presOf" srcId="{8A20D1DD-5A3E-438C-868B-646733C19307}" destId="{FAA858A4-7A79-4F2D-A5E9-91DDBF3FBB6E}" srcOrd="1" destOrd="0" presId="urn:microsoft.com/office/officeart/2005/8/layout/orgChart1"/>
    <dgm:cxn modelId="{08FD0C3D-13AB-4403-A024-B604AAF7B43E}" type="presOf" srcId="{09A0FF14-6B1F-4DA8-9724-547325D37F2B}" destId="{5274C0FE-0F46-4FA9-B19F-B8DBE55DB223}" srcOrd="0" destOrd="0" presId="urn:microsoft.com/office/officeart/2005/8/layout/orgChart1"/>
    <dgm:cxn modelId="{D4541F3E-FF81-4F5A-8A82-735DD85EAA82}" type="presOf" srcId="{A84E862F-FA13-4468-86F3-A89E50B7064D}" destId="{E71367D4-77A8-4CCF-AB64-1B0EBBD6B52D}" srcOrd="1" destOrd="0" presId="urn:microsoft.com/office/officeart/2005/8/layout/orgChart1"/>
    <dgm:cxn modelId="{25F3D961-B9DA-4C7B-AA86-78FB1DBC7969}" type="presOf" srcId="{4A2AE458-5520-42E7-8C11-1F48F18687A6}" destId="{0AD0AD1C-990A-4BF7-937C-34718AF25A58}" srcOrd="1" destOrd="0" presId="urn:microsoft.com/office/officeart/2005/8/layout/orgChart1"/>
    <dgm:cxn modelId="{DD6EE968-DDFB-4C30-8637-F287CAD18AB7}" type="presOf" srcId="{108AAA25-3A6A-4029-B491-155A4ECCD0BA}" destId="{84EDFF67-2FC5-4015-AD8D-9EFAD2440E5F}" srcOrd="1" destOrd="0" presId="urn:microsoft.com/office/officeart/2005/8/layout/orgChart1"/>
    <dgm:cxn modelId="{EDC2836D-CC09-4192-BF2B-3E5CB592AD0D}" type="presOf" srcId="{9C12FA45-6871-4C38-92F1-EE808E6EB158}" destId="{FE0FA31E-7BB2-4382-B8ED-3892AA66D61B}" srcOrd="0" destOrd="0" presId="urn:microsoft.com/office/officeart/2005/8/layout/orgChart1"/>
    <dgm:cxn modelId="{BF4CED4D-05F6-4052-B15A-BE8E48E339BF}" srcId="{A84E862F-FA13-4468-86F3-A89E50B7064D}" destId="{09A0FF14-6B1F-4DA8-9724-547325D37F2B}" srcOrd="0" destOrd="0" parTransId="{125BCE6A-791C-494D-A8E1-4F3CABF5628D}" sibTransId="{4F2DBB4D-5351-41DF-967C-B01A42C93491}"/>
    <dgm:cxn modelId="{FDE5EE6E-942D-4165-A5BC-9DDBB9C58AD2}" srcId="{96CA2208-4471-489F-A3A5-2AF5FFDB4C42}" destId="{8DF55EFC-C8E7-4C20-BA9E-0562991526FF}" srcOrd="3" destOrd="0" parTransId="{79271EB1-5310-43DC-8FE8-9E9C6072ECB5}" sibTransId="{A7FEB442-9B14-4AF3-A50B-FB0E7D2CE399}"/>
    <dgm:cxn modelId="{9A2B1651-935C-4411-AA03-79F590F4CE92}" type="presOf" srcId="{608119E2-356B-4CD5-8A54-404764C66ADE}" destId="{567895F1-8153-4D12-92A1-A76F1B13532A}" srcOrd="1" destOrd="0" presId="urn:microsoft.com/office/officeart/2005/8/layout/orgChart1"/>
    <dgm:cxn modelId="{54DFB971-10BF-46DA-98C4-7AE08F4CAF67}" type="presOf" srcId="{2819179B-C9A0-49D0-BBA3-24FFC83D7C35}" destId="{72B538E3-EB02-4131-8134-29E0B9381803}" srcOrd="0" destOrd="0" presId="urn:microsoft.com/office/officeart/2005/8/layout/orgChart1"/>
    <dgm:cxn modelId="{5B23E572-CBF6-43C8-BFEC-8CE82C8D5231}" type="presOf" srcId="{CAAB1901-7674-438E-A372-87B49716A688}" destId="{4F4CB44B-DE94-468D-B275-B9CAA02E7FE4}" srcOrd="0" destOrd="0" presId="urn:microsoft.com/office/officeart/2005/8/layout/orgChart1"/>
    <dgm:cxn modelId="{47AA1F53-8929-42A9-BAE0-5B91346D8BEA}" type="presOf" srcId="{108AAA25-3A6A-4029-B491-155A4ECCD0BA}" destId="{2BDFD7F9-E321-4954-8931-7B34D8EB19BF}" srcOrd="0" destOrd="0" presId="urn:microsoft.com/office/officeart/2005/8/layout/orgChart1"/>
    <dgm:cxn modelId="{6374CA53-62C6-4D74-8AAA-E2D92C14A5BA}" type="presOf" srcId="{08F402DF-ED88-4C13-AD57-FB745980D8F8}" destId="{178B7A3E-0A3B-4D0C-B130-CE9323A706AB}" srcOrd="0" destOrd="0" presId="urn:microsoft.com/office/officeart/2005/8/layout/orgChart1"/>
    <dgm:cxn modelId="{05BD7979-35F3-4761-8424-0448D75D214E}" srcId="{96CA2208-4471-489F-A3A5-2AF5FFDB4C42}" destId="{8A20D1DD-5A3E-438C-868B-646733C19307}" srcOrd="4" destOrd="0" parTransId="{97E486C0-AE7A-4BCF-BC29-55FA4DA57C2A}" sibTransId="{4C8873A9-4371-4F17-9449-CEAB225D7EAB}"/>
    <dgm:cxn modelId="{32C2627B-E1CE-4092-A0A9-59E214A08B85}" type="presOf" srcId="{E1615C93-15A2-4320-A27E-5A9F73FD734F}" destId="{B11EFBB0-DB47-405D-83CE-FA1D24D1E6C8}" srcOrd="1" destOrd="0" presId="urn:microsoft.com/office/officeart/2005/8/layout/orgChart1"/>
    <dgm:cxn modelId="{2173EA81-2C90-482E-8185-938548E4449B}" type="presOf" srcId="{F4F8F673-5281-4219-885C-12301F24010C}" destId="{2BCF8D61-87FA-4826-9646-F94555C04537}" srcOrd="1" destOrd="0" presId="urn:microsoft.com/office/officeart/2005/8/layout/orgChart1"/>
    <dgm:cxn modelId="{34680483-F5B0-45B6-BD9D-B795C12221A2}" type="presOf" srcId="{08F402DF-ED88-4C13-AD57-FB745980D8F8}" destId="{6083D339-B948-4D32-9880-CC114C5DC2D0}" srcOrd="1" destOrd="0" presId="urn:microsoft.com/office/officeart/2005/8/layout/orgChart1"/>
    <dgm:cxn modelId="{5FB16288-8943-4C24-9C24-968AE5920134}" type="presOf" srcId="{608119E2-356B-4CD5-8A54-404764C66ADE}" destId="{857BAB38-4735-41DA-8590-46181B02FEC7}" srcOrd="0" destOrd="0" presId="urn:microsoft.com/office/officeart/2005/8/layout/orgChart1"/>
    <dgm:cxn modelId="{BDE1929B-FC25-4E5D-ACC8-D23A83373C76}" type="presOf" srcId="{79271EB1-5310-43DC-8FE8-9E9C6072ECB5}" destId="{58369EE8-847C-4CA6-AC44-2F66E816A7B7}" srcOrd="0" destOrd="0" presId="urn:microsoft.com/office/officeart/2005/8/layout/orgChart1"/>
    <dgm:cxn modelId="{589FF59C-F61E-4D4B-A3AF-E2CFBBC22BC6}" type="presOf" srcId="{EF61C3F2-452B-4CBE-B180-D8B4520AB23F}" destId="{A6678D93-7BB3-4EC4-8F51-CBAE0270CC7F}" srcOrd="1" destOrd="0" presId="urn:microsoft.com/office/officeart/2005/8/layout/orgChart1"/>
    <dgm:cxn modelId="{733691A6-36F1-4CD4-A05A-C587CD4EF8B6}" type="presOf" srcId="{96CA2208-4471-489F-A3A5-2AF5FFDB4C42}" destId="{E521FBEC-174E-4DB7-8CB5-67261C393BFC}" srcOrd="0" destOrd="0" presId="urn:microsoft.com/office/officeart/2005/8/layout/orgChart1"/>
    <dgm:cxn modelId="{858501A7-5A43-41C2-A095-DCCBD600DC91}" srcId="{0F4E5BDB-2E61-4D8E-9AA5-20B778D1E665}" destId="{96CA2208-4471-489F-A3A5-2AF5FFDB4C42}" srcOrd="0" destOrd="0" parTransId="{A7A772D4-D342-449A-9A18-30147380D2B4}" sibTransId="{8A57C55A-AC03-42F4-BA50-2C3916638A18}"/>
    <dgm:cxn modelId="{A3E47EAD-A4A5-4B8E-884F-FE186798D391}" type="presOf" srcId="{09A0FF14-6B1F-4DA8-9724-547325D37F2B}" destId="{DE36ECCF-BB81-4B62-8148-682A80B541CA}" srcOrd="1" destOrd="0" presId="urn:microsoft.com/office/officeart/2005/8/layout/orgChart1"/>
    <dgm:cxn modelId="{120DA4AE-7882-4FA9-91F7-9354FB1D14F2}" type="presOf" srcId="{4A76F2D5-757E-4B47-AAFC-F3F1ECD88376}" destId="{F7BE97AA-32CB-4986-AFA5-8894D8000B8D}" srcOrd="0" destOrd="0" presId="urn:microsoft.com/office/officeart/2005/8/layout/orgChart1"/>
    <dgm:cxn modelId="{DB9DE9AE-5DCB-474F-BCE5-6EA1CDBF0A50}" type="presOf" srcId="{34CF9A7E-3ACD-44F0-B5EB-95D5BDDEB349}" destId="{0BBE32C9-685E-4D67-B2B5-B41C999584CA}" srcOrd="0" destOrd="0" presId="urn:microsoft.com/office/officeart/2005/8/layout/orgChart1"/>
    <dgm:cxn modelId="{4D4B04B1-D4C3-4F24-9EB0-9928A78245B7}" srcId="{96CA2208-4471-489F-A3A5-2AF5FFDB4C42}" destId="{E1615C93-15A2-4320-A27E-5A9F73FD734F}" srcOrd="1" destOrd="0" parTransId="{34CF9A7E-3ACD-44F0-B5EB-95D5BDDEB349}" sibTransId="{2136450D-B5C1-4098-A0B4-3012546E88CF}"/>
    <dgm:cxn modelId="{6C0A70B2-0C02-4172-BC05-8CD8E7EB58EB}" type="presOf" srcId="{95B33970-10C8-4B97-B816-4AFA3A50C9B1}" destId="{28C09240-02F5-451B-B214-6164E0A408E3}" srcOrd="0" destOrd="0" presId="urn:microsoft.com/office/officeart/2005/8/layout/orgChart1"/>
    <dgm:cxn modelId="{BD48B9BC-D8CF-4C57-9F05-B75EC300FF64}" type="presOf" srcId="{96CA2208-4471-489F-A3A5-2AF5FFDB4C42}" destId="{811B1256-FE19-4958-8BBD-61F55382E1B3}" srcOrd="1" destOrd="0" presId="urn:microsoft.com/office/officeart/2005/8/layout/orgChart1"/>
    <dgm:cxn modelId="{1C38B3C4-3B59-40AA-B340-1E06FE478125}" type="presOf" srcId="{0F4E5BDB-2E61-4D8E-9AA5-20B778D1E665}" destId="{8683556F-ED5A-43E7-8887-AC0174CB869B}" srcOrd="0" destOrd="0" presId="urn:microsoft.com/office/officeart/2005/8/layout/orgChart1"/>
    <dgm:cxn modelId="{07B623C6-975E-475E-B35F-E3086F53BF07}" srcId="{EF61C3F2-452B-4CBE-B180-D8B4520AB23F}" destId="{F4F8F673-5281-4219-885C-12301F24010C}" srcOrd="0" destOrd="0" parTransId="{4A76F2D5-757E-4B47-AAFC-F3F1ECD88376}" sibTransId="{E8AC6C29-F8E2-4788-80BE-6E9F9BD481F0}"/>
    <dgm:cxn modelId="{8BD0A8D3-63B8-4654-ABFC-031175E0300B}" srcId="{A84E862F-FA13-4468-86F3-A89E50B7064D}" destId="{4A2AE458-5520-42E7-8C11-1F48F18687A6}" srcOrd="1" destOrd="0" parTransId="{CAAB1901-7674-438E-A372-87B49716A688}" sibTransId="{13B4B3F6-5DB8-4456-8E33-B3974498E4D0}"/>
    <dgm:cxn modelId="{A84AE7D3-9FC5-4BFD-AD39-418A43CCB4D1}" type="presOf" srcId="{E1615C93-15A2-4320-A27E-5A9F73FD734F}" destId="{31F0915C-F726-4614-871D-574C0D59AE20}" srcOrd="0" destOrd="0" presId="urn:microsoft.com/office/officeart/2005/8/layout/orgChart1"/>
    <dgm:cxn modelId="{1DBFF8D5-5CCB-4AC1-9B66-13EF4B31E5AA}" type="presOf" srcId="{F4F8F673-5281-4219-885C-12301F24010C}" destId="{AF898FFD-C445-4D0E-9F50-7A8074F33D0A}" srcOrd="0" destOrd="0" presId="urn:microsoft.com/office/officeart/2005/8/layout/orgChart1"/>
    <dgm:cxn modelId="{7B5537D9-B649-4C2B-92D6-BF803FA821D0}" type="presOf" srcId="{8A20D1DD-5A3E-438C-868B-646733C19307}" destId="{F64E53F4-597B-43CE-885D-F3C5D1533DB9}" srcOrd="0" destOrd="0" presId="urn:microsoft.com/office/officeart/2005/8/layout/orgChart1"/>
    <dgm:cxn modelId="{A3F8CFE4-8E75-4560-9245-E094233D3D94}" type="presOf" srcId="{CFAD2BE0-90CE-42C0-B560-831565BCF116}" destId="{892F9515-1354-4190-A61D-5A0200A4F7B1}" srcOrd="0" destOrd="0" presId="urn:microsoft.com/office/officeart/2005/8/layout/orgChart1"/>
    <dgm:cxn modelId="{6DBF6BF7-D37F-402A-A83F-96A568018E86}" srcId="{A84E862F-FA13-4468-86F3-A89E50B7064D}" destId="{608119E2-356B-4CD5-8A54-404764C66ADE}" srcOrd="2" destOrd="0" parTransId="{D47A2001-51AA-4C03-9F29-19FBFC15A6AE}" sibTransId="{1D41A7FD-83D8-4ED5-901E-EED220AA48BE}"/>
    <dgm:cxn modelId="{1C6D5CF8-DF3E-43AC-9557-B078BA4B0BD0}" type="presOf" srcId="{8DF55EFC-C8E7-4C20-BA9E-0562991526FF}" destId="{1D139761-FE0C-41C4-A1C9-A0F3DADF8B8A}" srcOrd="1" destOrd="0" presId="urn:microsoft.com/office/officeart/2005/8/layout/orgChart1"/>
    <dgm:cxn modelId="{CE6EF7F3-F5A8-4D54-8CB3-158814EF039C}" type="presParOf" srcId="{8683556F-ED5A-43E7-8887-AC0174CB869B}" destId="{A2D99A5D-3C52-4AFA-909D-7DE62A0E7342}" srcOrd="0" destOrd="0" presId="urn:microsoft.com/office/officeart/2005/8/layout/orgChart1"/>
    <dgm:cxn modelId="{F4CE5AC1-B1A6-41E5-BB2C-069C1D83A6BC}" type="presParOf" srcId="{A2D99A5D-3C52-4AFA-909D-7DE62A0E7342}" destId="{FEE1ED3C-FCB7-4D27-8AE4-C541FA0EFB28}" srcOrd="0" destOrd="0" presId="urn:microsoft.com/office/officeart/2005/8/layout/orgChart1"/>
    <dgm:cxn modelId="{6E3C7A42-C529-4D3E-8BB6-EE9D06A14FF3}" type="presParOf" srcId="{FEE1ED3C-FCB7-4D27-8AE4-C541FA0EFB28}" destId="{E521FBEC-174E-4DB7-8CB5-67261C393BFC}" srcOrd="0" destOrd="0" presId="urn:microsoft.com/office/officeart/2005/8/layout/orgChart1"/>
    <dgm:cxn modelId="{2A9FDB96-FC03-4C8D-9553-9F6551A391ED}" type="presParOf" srcId="{FEE1ED3C-FCB7-4D27-8AE4-C541FA0EFB28}" destId="{811B1256-FE19-4958-8BBD-61F55382E1B3}" srcOrd="1" destOrd="0" presId="urn:microsoft.com/office/officeart/2005/8/layout/orgChart1"/>
    <dgm:cxn modelId="{92BB834B-A44B-4B53-B336-5EFDE92B06F5}" type="presParOf" srcId="{A2D99A5D-3C52-4AFA-909D-7DE62A0E7342}" destId="{A17B263C-178A-49F7-870C-E6B0BA27A5F4}" srcOrd="1" destOrd="0" presId="urn:microsoft.com/office/officeart/2005/8/layout/orgChart1"/>
    <dgm:cxn modelId="{257CBD29-E5CF-4986-AD03-7C371B65B519}" type="presParOf" srcId="{A17B263C-178A-49F7-870C-E6B0BA27A5F4}" destId="{72B538E3-EB02-4131-8134-29E0B9381803}" srcOrd="0" destOrd="0" presId="urn:microsoft.com/office/officeart/2005/8/layout/orgChart1"/>
    <dgm:cxn modelId="{45689110-D76C-4DAD-8E68-F1C3786C38F1}" type="presParOf" srcId="{A17B263C-178A-49F7-870C-E6B0BA27A5F4}" destId="{634E6DC3-F354-4E49-8CE2-FDC3AB333A8C}" srcOrd="1" destOrd="0" presId="urn:microsoft.com/office/officeart/2005/8/layout/orgChart1"/>
    <dgm:cxn modelId="{9AB93F0F-6C2F-4864-8F42-4E1AF565BF38}" type="presParOf" srcId="{634E6DC3-F354-4E49-8CE2-FDC3AB333A8C}" destId="{C5A2640A-68BB-4BFC-B5EE-0E1BC8CCD9FD}" srcOrd="0" destOrd="0" presId="urn:microsoft.com/office/officeart/2005/8/layout/orgChart1"/>
    <dgm:cxn modelId="{74907B05-7819-493E-B0A4-5162F4DC6362}" type="presParOf" srcId="{C5A2640A-68BB-4BFC-B5EE-0E1BC8CCD9FD}" destId="{8C7648D8-F1D1-460D-9DE1-3F32E2BBB224}" srcOrd="0" destOrd="0" presId="urn:microsoft.com/office/officeart/2005/8/layout/orgChart1"/>
    <dgm:cxn modelId="{0F1B065E-4120-4E08-AE3F-DE0A2111A11B}" type="presParOf" srcId="{C5A2640A-68BB-4BFC-B5EE-0E1BC8CCD9FD}" destId="{E71367D4-77A8-4CCF-AB64-1B0EBBD6B52D}" srcOrd="1" destOrd="0" presId="urn:microsoft.com/office/officeart/2005/8/layout/orgChart1"/>
    <dgm:cxn modelId="{E9CCA33C-8987-4B27-8AE2-54EE54F496A4}" type="presParOf" srcId="{634E6DC3-F354-4E49-8CE2-FDC3AB333A8C}" destId="{D308DB84-90D2-419D-A651-C60AD505EB78}" srcOrd="1" destOrd="0" presId="urn:microsoft.com/office/officeart/2005/8/layout/orgChart1"/>
    <dgm:cxn modelId="{882DAD04-0F7E-4932-82BD-0727ABD10D79}" type="presParOf" srcId="{D308DB84-90D2-419D-A651-C60AD505EB78}" destId="{3D2CC6AD-496C-402F-811A-82E0B8A0A7C4}" srcOrd="0" destOrd="0" presId="urn:microsoft.com/office/officeart/2005/8/layout/orgChart1"/>
    <dgm:cxn modelId="{D5667B68-C18C-45BB-8840-E3890B77957D}" type="presParOf" srcId="{D308DB84-90D2-419D-A651-C60AD505EB78}" destId="{D497980D-29B2-4E44-BB35-89B356927690}" srcOrd="1" destOrd="0" presId="urn:microsoft.com/office/officeart/2005/8/layout/orgChart1"/>
    <dgm:cxn modelId="{F4D05232-50E1-4663-BAE2-88AD06845522}" type="presParOf" srcId="{D497980D-29B2-4E44-BB35-89B356927690}" destId="{A215AE70-E8A5-4237-BD99-84EEF8AD3D68}" srcOrd="0" destOrd="0" presId="urn:microsoft.com/office/officeart/2005/8/layout/orgChart1"/>
    <dgm:cxn modelId="{20FEE254-63E8-4850-AB78-C1115B5F12B7}" type="presParOf" srcId="{A215AE70-E8A5-4237-BD99-84EEF8AD3D68}" destId="{5274C0FE-0F46-4FA9-B19F-B8DBE55DB223}" srcOrd="0" destOrd="0" presId="urn:microsoft.com/office/officeart/2005/8/layout/orgChart1"/>
    <dgm:cxn modelId="{EBDFDAF3-5961-492B-B19A-644D7223A511}" type="presParOf" srcId="{A215AE70-E8A5-4237-BD99-84EEF8AD3D68}" destId="{DE36ECCF-BB81-4B62-8148-682A80B541CA}" srcOrd="1" destOrd="0" presId="urn:microsoft.com/office/officeart/2005/8/layout/orgChart1"/>
    <dgm:cxn modelId="{9A71BF6C-785E-425B-AE0A-BD0B494004CE}" type="presParOf" srcId="{D497980D-29B2-4E44-BB35-89B356927690}" destId="{D51B2F86-528E-45E3-A5BE-D3CA72100756}" srcOrd="1" destOrd="0" presId="urn:microsoft.com/office/officeart/2005/8/layout/orgChart1"/>
    <dgm:cxn modelId="{3338A111-420D-44AE-88AC-490BCC584265}" type="presParOf" srcId="{D497980D-29B2-4E44-BB35-89B356927690}" destId="{DDE73634-2FF6-4178-AC5C-E21FB7529425}" srcOrd="2" destOrd="0" presId="urn:microsoft.com/office/officeart/2005/8/layout/orgChart1"/>
    <dgm:cxn modelId="{7D2C94B7-D44D-4718-87CD-914559B9ADDE}" type="presParOf" srcId="{D308DB84-90D2-419D-A651-C60AD505EB78}" destId="{4F4CB44B-DE94-468D-B275-B9CAA02E7FE4}" srcOrd="2" destOrd="0" presId="urn:microsoft.com/office/officeart/2005/8/layout/orgChart1"/>
    <dgm:cxn modelId="{7986B13A-2937-4AE2-9F81-F9EB7FB695AA}" type="presParOf" srcId="{D308DB84-90D2-419D-A651-C60AD505EB78}" destId="{B56581F7-61E0-42D9-A3E4-F3F2B2B64F16}" srcOrd="3" destOrd="0" presId="urn:microsoft.com/office/officeart/2005/8/layout/orgChart1"/>
    <dgm:cxn modelId="{152D6EB1-5F50-4B52-8A90-BABFD0DCB312}" type="presParOf" srcId="{B56581F7-61E0-42D9-A3E4-F3F2B2B64F16}" destId="{4EA397BF-12FE-49D9-8FFA-4C8DB14A9F86}" srcOrd="0" destOrd="0" presId="urn:microsoft.com/office/officeart/2005/8/layout/orgChart1"/>
    <dgm:cxn modelId="{CFBC603B-3E1E-4B50-8A32-58C15999A438}" type="presParOf" srcId="{4EA397BF-12FE-49D9-8FFA-4C8DB14A9F86}" destId="{6A9DFEA1-3DEA-4A0E-97F1-89E3FAA0810F}" srcOrd="0" destOrd="0" presId="urn:microsoft.com/office/officeart/2005/8/layout/orgChart1"/>
    <dgm:cxn modelId="{5C04AA91-3525-4306-8C5B-D9265F6718CA}" type="presParOf" srcId="{4EA397BF-12FE-49D9-8FFA-4C8DB14A9F86}" destId="{0AD0AD1C-990A-4BF7-937C-34718AF25A58}" srcOrd="1" destOrd="0" presId="urn:microsoft.com/office/officeart/2005/8/layout/orgChart1"/>
    <dgm:cxn modelId="{F6E8C616-AE27-4DE0-BA62-D273DF4F9BC7}" type="presParOf" srcId="{B56581F7-61E0-42D9-A3E4-F3F2B2B64F16}" destId="{2B86D974-FCFE-4DF2-BE13-BE8EC3477AB9}" srcOrd="1" destOrd="0" presId="urn:microsoft.com/office/officeart/2005/8/layout/orgChart1"/>
    <dgm:cxn modelId="{ADEA0380-12C9-46D4-9703-A7C7BF415432}" type="presParOf" srcId="{B56581F7-61E0-42D9-A3E4-F3F2B2B64F16}" destId="{6E9A8BCA-0B94-4BA9-818E-604250DA08F3}" srcOrd="2" destOrd="0" presId="urn:microsoft.com/office/officeart/2005/8/layout/orgChart1"/>
    <dgm:cxn modelId="{28C53F39-D14E-478D-A018-46EC9F7A005C}" type="presParOf" srcId="{D308DB84-90D2-419D-A651-C60AD505EB78}" destId="{1CD8A1F9-2C67-48B6-8163-486D3EC28B68}" srcOrd="4" destOrd="0" presId="urn:microsoft.com/office/officeart/2005/8/layout/orgChart1"/>
    <dgm:cxn modelId="{D6EFBD6A-7B4C-4655-93A7-2BB0239E80C1}" type="presParOf" srcId="{D308DB84-90D2-419D-A651-C60AD505EB78}" destId="{FCD9153A-CA0B-477C-8D3E-79F4FA4F57D0}" srcOrd="5" destOrd="0" presId="urn:microsoft.com/office/officeart/2005/8/layout/orgChart1"/>
    <dgm:cxn modelId="{2DEE7ABF-0050-4F57-9E97-B6C4AC38F22E}" type="presParOf" srcId="{FCD9153A-CA0B-477C-8D3E-79F4FA4F57D0}" destId="{9637174F-8604-4341-A53C-595D1E7D52BC}" srcOrd="0" destOrd="0" presId="urn:microsoft.com/office/officeart/2005/8/layout/orgChart1"/>
    <dgm:cxn modelId="{0C7B6DC2-BAB7-4E9A-978E-06C9FFE95606}" type="presParOf" srcId="{9637174F-8604-4341-A53C-595D1E7D52BC}" destId="{857BAB38-4735-41DA-8590-46181B02FEC7}" srcOrd="0" destOrd="0" presId="urn:microsoft.com/office/officeart/2005/8/layout/orgChart1"/>
    <dgm:cxn modelId="{610FCB99-5ECC-4EF4-9B9F-63619A5A45DA}" type="presParOf" srcId="{9637174F-8604-4341-A53C-595D1E7D52BC}" destId="{567895F1-8153-4D12-92A1-A76F1B13532A}" srcOrd="1" destOrd="0" presId="urn:microsoft.com/office/officeart/2005/8/layout/orgChart1"/>
    <dgm:cxn modelId="{62D6F818-A6C3-4DA8-86AA-889A81DA9566}" type="presParOf" srcId="{FCD9153A-CA0B-477C-8D3E-79F4FA4F57D0}" destId="{15E5312A-EB3F-4294-9647-357CC49CCD57}" srcOrd="1" destOrd="0" presId="urn:microsoft.com/office/officeart/2005/8/layout/orgChart1"/>
    <dgm:cxn modelId="{E479F8D8-682D-4F22-B87C-153F5AA489BE}" type="presParOf" srcId="{FCD9153A-CA0B-477C-8D3E-79F4FA4F57D0}" destId="{D36E8089-9EF7-4ECC-93A1-8F13ECA7CF3D}" srcOrd="2" destOrd="0" presId="urn:microsoft.com/office/officeart/2005/8/layout/orgChart1"/>
    <dgm:cxn modelId="{325BAA13-47C7-4DC6-A75A-2B3605ADE838}" type="presParOf" srcId="{D308DB84-90D2-419D-A651-C60AD505EB78}" destId="{FE0FA31E-7BB2-4382-B8ED-3892AA66D61B}" srcOrd="6" destOrd="0" presId="urn:microsoft.com/office/officeart/2005/8/layout/orgChart1"/>
    <dgm:cxn modelId="{B862FBC1-2D26-4881-A113-EE0373C161F4}" type="presParOf" srcId="{D308DB84-90D2-419D-A651-C60AD505EB78}" destId="{9043C913-7E58-4A46-854C-208DF613C5A1}" srcOrd="7" destOrd="0" presId="urn:microsoft.com/office/officeart/2005/8/layout/orgChart1"/>
    <dgm:cxn modelId="{D124557B-64C8-476B-BBB5-55BB8D36B569}" type="presParOf" srcId="{9043C913-7E58-4A46-854C-208DF613C5A1}" destId="{4EFCBA2E-8E87-40FF-B652-96593A17A28C}" srcOrd="0" destOrd="0" presId="urn:microsoft.com/office/officeart/2005/8/layout/orgChart1"/>
    <dgm:cxn modelId="{0A067F23-F625-49E3-8D7C-69B6411BADCD}" type="presParOf" srcId="{4EFCBA2E-8E87-40FF-B652-96593A17A28C}" destId="{2BDFD7F9-E321-4954-8931-7B34D8EB19BF}" srcOrd="0" destOrd="0" presId="urn:microsoft.com/office/officeart/2005/8/layout/orgChart1"/>
    <dgm:cxn modelId="{2A8A92D4-105C-4550-8696-93BA42F023C9}" type="presParOf" srcId="{4EFCBA2E-8E87-40FF-B652-96593A17A28C}" destId="{84EDFF67-2FC5-4015-AD8D-9EFAD2440E5F}" srcOrd="1" destOrd="0" presId="urn:microsoft.com/office/officeart/2005/8/layout/orgChart1"/>
    <dgm:cxn modelId="{31A10412-8F16-4FDB-B1C1-B2DD3F670F6E}" type="presParOf" srcId="{9043C913-7E58-4A46-854C-208DF613C5A1}" destId="{5FC10723-D9FA-4D26-9EAF-ED4E0CB48744}" srcOrd="1" destOrd="0" presId="urn:microsoft.com/office/officeart/2005/8/layout/orgChart1"/>
    <dgm:cxn modelId="{D977F2AB-3025-4305-9937-7EC6C5032503}" type="presParOf" srcId="{9043C913-7E58-4A46-854C-208DF613C5A1}" destId="{9D9B2BD8-89C9-413C-A71C-2B0210854E28}" srcOrd="2" destOrd="0" presId="urn:microsoft.com/office/officeart/2005/8/layout/orgChart1"/>
    <dgm:cxn modelId="{F20DA100-2C61-4B5F-A717-61B3DA736E0B}" type="presParOf" srcId="{634E6DC3-F354-4E49-8CE2-FDC3AB333A8C}" destId="{B38F00F9-492D-44A0-A311-CBD58D416B55}" srcOrd="2" destOrd="0" presId="urn:microsoft.com/office/officeart/2005/8/layout/orgChart1"/>
    <dgm:cxn modelId="{CBDE4E29-5846-41F5-A7C7-867A9DCB3FF7}" type="presParOf" srcId="{A17B263C-178A-49F7-870C-E6B0BA27A5F4}" destId="{0BBE32C9-685E-4D67-B2B5-B41C999584CA}" srcOrd="2" destOrd="0" presId="urn:microsoft.com/office/officeart/2005/8/layout/orgChart1"/>
    <dgm:cxn modelId="{F382F1DE-28E4-4955-8E2D-A80C7E327208}" type="presParOf" srcId="{A17B263C-178A-49F7-870C-E6B0BA27A5F4}" destId="{DDA903A3-857D-4AC0-B938-6FA40C5FCB87}" srcOrd="3" destOrd="0" presId="urn:microsoft.com/office/officeart/2005/8/layout/orgChart1"/>
    <dgm:cxn modelId="{E386B6C7-3A70-417F-8B41-C4C384C5B9CF}" type="presParOf" srcId="{DDA903A3-857D-4AC0-B938-6FA40C5FCB87}" destId="{088445CE-6708-46B6-883D-7E6E107D10FD}" srcOrd="0" destOrd="0" presId="urn:microsoft.com/office/officeart/2005/8/layout/orgChart1"/>
    <dgm:cxn modelId="{71099ABA-701D-4478-9290-62A63D66FFC3}" type="presParOf" srcId="{088445CE-6708-46B6-883D-7E6E107D10FD}" destId="{31F0915C-F726-4614-871D-574C0D59AE20}" srcOrd="0" destOrd="0" presId="urn:microsoft.com/office/officeart/2005/8/layout/orgChart1"/>
    <dgm:cxn modelId="{5F485C5D-E1DA-47D4-9178-FE89B0F3FDF2}" type="presParOf" srcId="{088445CE-6708-46B6-883D-7E6E107D10FD}" destId="{B11EFBB0-DB47-405D-83CE-FA1D24D1E6C8}" srcOrd="1" destOrd="0" presId="urn:microsoft.com/office/officeart/2005/8/layout/orgChart1"/>
    <dgm:cxn modelId="{8BD6DBB1-BE91-4193-B99F-EE887087A7D7}" type="presParOf" srcId="{DDA903A3-857D-4AC0-B938-6FA40C5FCB87}" destId="{64E6C2E8-B999-44BE-9327-DE7F54387A45}" srcOrd="1" destOrd="0" presId="urn:microsoft.com/office/officeart/2005/8/layout/orgChart1"/>
    <dgm:cxn modelId="{22838655-1C07-4828-AAB5-99DE08FC48BC}" type="presParOf" srcId="{64E6C2E8-B999-44BE-9327-DE7F54387A45}" destId="{28C09240-02F5-451B-B214-6164E0A408E3}" srcOrd="0" destOrd="0" presId="urn:microsoft.com/office/officeart/2005/8/layout/orgChart1"/>
    <dgm:cxn modelId="{9E608EA2-8E9E-4549-96CA-659B20B8F3A9}" type="presParOf" srcId="{64E6C2E8-B999-44BE-9327-DE7F54387A45}" destId="{2E9A36C3-E0FA-4FD4-87E4-57AE74A7A3F6}" srcOrd="1" destOrd="0" presId="urn:microsoft.com/office/officeart/2005/8/layout/orgChart1"/>
    <dgm:cxn modelId="{D9FB7095-FB5B-4148-9DCB-FBDD5E46BCC2}" type="presParOf" srcId="{2E9A36C3-E0FA-4FD4-87E4-57AE74A7A3F6}" destId="{FEB9B029-1393-43D9-9F88-E3B532A0A8DA}" srcOrd="0" destOrd="0" presId="urn:microsoft.com/office/officeart/2005/8/layout/orgChart1"/>
    <dgm:cxn modelId="{9872514D-F966-40C9-949D-C361DC967830}" type="presParOf" srcId="{FEB9B029-1393-43D9-9F88-E3B532A0A8DA}" destId="{178B7A3E-0A3B-4D0C-B130-CE9323A706AB}" srcOrd="0" destOrd="0" presId="urn:microsoft.com/office/officeart/2005/8/layout/orgChart1"/>
    <dgm:cxn modelId="{9DDEB836-098B-4285-B300-C839F0FF0674}" type="presParOf" srcId="{FEB9B029-1393-43D9-9F88-E3B532A0A8DA}" destId="{6083D339-B948-4D32-9880-CC114C5DC2D0}" srcOrd="1" destOrd="0" presId="urn:microsoft.com/office/officeart/2005/8/layout/orgChart1"/>
    <dgm:cxn modelId="{8A87FCFF-8F50-497E-824C-A04C4CBD8749}" type="presParOf" srcId="{2E9A36C3-E0FA-4FD4-87E4-57AE74A7A3F6}" destId="{C76BA74A-0509-4F8D-B6C9-D9865D9C752D}" srcOrd="1" destOrd="0" presId="urn:microsoft.com/office/officeart/2005/8/layout/orgChart1"/>
    <dgm:cxn modelId="{03D2EFFC-18E9-4304-BCA3-B98551F56BD1}" type="presParOf" srcId="{2E9A36C3-E0FA-4FD4-87E4-57AE74A7A3F6}" destId="{7730D912-754C-4E98-AC5B-114480105A82}" srcOrd="2" destOrd="0" presId="urn:microsoft.com/office/officeart/2005/8/layout/orgChart1"/>
    <dgm:cxn modelId="{108BEFED-D446-47FF-9920-2752BF10823F}" type="presParOf" srcId="{DDA903A3-857D-4AC0-B938-6FA40C5FCB87}" destId="{F40A79D8-6BE9-40B8-9E24-3F54E6193F64}" srcOrd="2" destOrd="0" presId="urn:microsoft.com/office/officeart/2005/8/layout/orgChart1"/>
    <dgm:cxn modelId="{DEBE1D81-17C2-4A97-BDCC-4E17B5FFBD75}" type="presParOf" srcId="{A17B263C-178A-49F7-870C-E6B0BA27A5F4}" destId="{892F9515-1354-4190-A61D-5A0200A4F7B1}" srcOrd="4" destOrd="0" presId="urn:microsoft.com/office/officeart/2005/8/layout/orgChart1"/>
    <dgm:cxn modelId="{2120E273-FCA4-48DC-A960-1322D88F8D1E}" type="presParOf" srcId="{A17B263C-178A-49F7-870C-E6B0BA27A5F4}" destId="{F65B4E7D-5460-4217-85F9-24FEF8B64503}" srcOrd="5" destOrd="0" presId="urn:microsoft.com/office/officeart/2005/8/layout/orgChart1"/>
    <dgm:cxn modelId="{D1F450B6-FFFC-465E-8BEE-9C162315F2A8}" type="presParOf" srcId="{F65B4E7D-5460-4217-85F9-24FEF8B64503}" destId="{3962697B-003F-4F9F-905D-2BE892054E50}" srcOrd="0" destOrd="0" presId="urn:microsoft.com/office/officeart/2005/8/layout/orgChart1"/>
    <dgm:cxn modelId="{8F57E93E-A9D0-4F41-8B1B-DF39203CC4DE}" type="presParOf" srcId="{3962697B-003F-4F9F-905D-2BE892054E50}" destId="{0AC57E41-B9A8-4369-8B96-79848FBEA6B6}" srcOrd="0" destOrd="0" presId="urn:microsoft.com/office/officeart/2005/8/layout/orgChart1"/>
    <dgm:cxn modelId="{46014029-70A6-4AAC-8952-4D2BEEF4FC59}" type="presParOf" srcId="{3962697B-003F-4F9F-905D-2BE892054E50}" destId="{A6678D93-7BB3-4EC4-8F51-CBAE0270CC7F}" srcOrd="1" destOrd="0" presId="urn:microsoft.com/office/officeart/2005/8/layout/orgChart1"/>
    <dgm:cxn modelId="{3D248D96-7776-4711-A8E2-C157098FD451}" type="presParOf" srcId="{F65B4E7D-5460-4217-85F9-24FEF8B64503}" destId="{47208AE9-3314-4492-B92C-490FE05D4589}" srcOrd="1" destOrd="0" presId="urn:microsoft.com/office/officeart/2005/8/layout/orgChart1"/>
    <dgm:cxn modelId="{B407D3FA-277F-40E2-A8DD-E0020165CBB1}" type="presParOf" srcId="{47208AE9-3314-4492-B92C-490FE05D4589}" destId="{F7BE97AA-32CB-4986-AFA5-8894D8000B8D}" srcOrd="0" destOrd="0" presId="urn:microsoft.com/office/officeart/2005/8/layout/orgChart1"/>
    <dgm:cxn modelId="{9FCAB86A-E2AE-46EB-9395-B86F0B28F56E}" type="presParOf" srcId="{47208AE9-3314-4492-B92C-490FE05D4589}" destId="{98978053-01C1-43AE-A1DD-C6DDB69C1EBA}" srcOrd="1" destOrd="0" presId="urn:microsoft.com/office/officeart/2005/8/layout/orgChart1"/>
    <dgm:cxn modelId="{B7C7E2B2-DE62-4057-9E15-E3E4818264C4}" type="presParOf" srcId="{98978053-01C1-43AE-A1DD-C6DDB69C1EBA}" destId="{BA6EB447-4D21-4FBE-BB5F-A651E26D3AB4}" srcOrd="0" destOrd="0" presId="urn:microsoft.com/office/officeart/2005/8/layout/orgChart1"/>
    <dgm:cxn modelId="{7A725540-2863-4199-BF07-E0AFE4410F40}" type="presParOf" srcId="{BA6EB447-4D21-4FBE-BB5F-A651E26D3AB4}" destId="{AF898FFD-C445-4D0E-9F50-7A8074F33D0A}" srcOrd="0" destOrd="0" presId="urn:microsoft.com/office/officeart/2005/8/layout/orgChart1"/>
    <dgm:cxn modelId="{82DED5C9-91C5-4029-B103-D0BF7F378408}" type="presParOf" srcId="{BA6EB447-4D21-4FBE-BB5F-A651E26D3AB4}" destId="{2BCF8D61-87FA-4826-9646-F94555C04537}" srcOrd="1" destOrd="0" presId="urn:microsoft.com/office/officeart/2005/8/layout/orgChart1"/>
    <dgm:cxn modelId="{96ECB4CB-6B4D-4B9F-B9D1-C5B16E346F75}" type="presParOf" srcId="{98978053-01C1-43AE-A1DD-C6DDB69C1EBA}" destId="{CA67B7EE-5D11-474D-88DA-3A678A805C8A}" srcOrd="1" destOrd="0" presId="urn:microsoft.com/office/officeart/2005/8/layout/orgChart1"/>
    <dgm:cxn modelId="{6BD16669-A86B-49AA-A752-3590EEC095AB}" type="presParOf" srcId="{98978053-01C1-43AE-A1DD-C6DDB69C1EBA}" destId="{87B0A1AE-6D48-42AB-8567-2ED429803A73}" srcOrd="2" destOrd="0" presId="urn:microsoft.com/office/officeart/2005/8/layout/orgChart1"/>
    <dgm:cxn modelId="{A83F8CAC-DAEC-415D-A892-0E41921A241C}" type="presParOf" srcId="{F65B4E7D-5460-4217-85F9-24FEF8B64503}" destId="{787D79CF-4088-4425-822A-B22DCD43B5FB}" srcOrd="2" destOrd="0" presId="urn:microsoft.com/office/officeart/2005/8/layout/orgChart1"/>
    <dgm:cxn modelId="{88692988-E94A-4DDB-8E3A-682542EEFDA8}" type="presParOf" srcId="{A17B263C-178A-49F7-870C-E6B0BA27A5F4}" destId="{58EFE3AB-DAC2-4A86-9E9E-5A3B687837A4}" srcOrd="6" destOrd="0" presId="urn:microsoft.com/office/officeart/2005/8/layout/orgChart1"/>
    <dgm:cxn modelId="{E0899EFE-2EDF-4C5C-A3A9-F0C855D77671}" type="presParOf" srcId="{A17B263C-178A-49F7-870C-E6B0BA27A5F4}" destId="{6D0E2247-674A-4966-A25D-E2B7AFB2EB8B}" srcOrd="7" destOrd="0" presId="urn:microsoft.com/office/officeart/2005/8/layout/orgChart1"/>
    <dgm:cxn modelId="{C1730F8A-320C-4BDA-8F07-F7D8C734C28F}" type="presParOf" srcId="{6D0E2247-674A-4966-A25D-E2B7AFB2EB8B}" destId="{E5A7EC4B-8545-41FC-B565-C15BA1863F27}" srcOrd="0" destOrd="0" presId="urn:microsoft.com/office/officeart/2005/8/layout/orgChart1"/>
    <dgm:cxn modelId="{22DC39B0-7AC7-4F8D-8C1F-92FCE60FC0D0}" type="presParOf" srcId="{E5A7EC4B-8545-41FC-B565-C15BA1863F27}" destId="{F64E53F4-597B-43CE-885D-F3C5D1533DB9}" srcOrd="0" destOrd="0" presId="urn:microsoft.com/office/officeart/2005/8/layout/orgChart1"/>
    <dgm:cxn modelId="{72E3CE27-8063-4C9D-9F5E-DB157F172937}" type="presParOf" srcId="{E5A7EC4B-8545-41FC-B565-C15BA1863F27}" destId="{FAA858A4-7A79-4F2D-A5E9-91DDBF3FBB6E}" srcOrd="1" destOrd="0" presId="urn:microsoft.com/office/officeart/2005/8/layout/orgChart1"/>
    <dgm:cxn modelId="{00AF0817-97F0-4DB4-B689-E38935D6AF89}" type="presParOf" srcId="{6D0E2247-674A-4966-A25D-E2B7AFB2EB8B}" destId="{D1BBDDCA-EC8C-4F58-81F4-5DF57CFA6C7D}" srcOrd="1" destOrd="0" presId="urn:microsoft.com/office/officeart/2005/8/layout/orgChart1"/>
    <dgm:cxn modelId="{2F3CC31B-1B44-4323-8946-913597FFD4D2}" type="presParOf" srcId="{6D0E2247-674A-4966-A25D-E2B7AFB2EB8B}" destId="{B87CD740-DA14-4230-8D63-017968A428E2}" srcOrd="2" destOrd="0" presId="urn:microsoft.com/office/officeart/2005/8/layout/orgChart1"/>
    <dgm:cxn modelId="{3E121AF4-7358-4ADF-8990-565E278FCD42}" type="presParOf" srcId="{A2D99A5D-3C52-4AFA-909D-7DE62A0E7342}" destId="{6EDF389B-7FA0-4A35-8679-6241A0B79413}" srcOrd="2" destOrd="0" presId="urn:microsoft.com/office/officeart/2005/8/layout/orgChart1"/>
    <dgm:cxn modelId="{F12B8A46-97B9-4678-B470-79E888A24EF3}" type="presParOf" srcId="{6EDF389B-7FA0-4A35-8679-6241A0B79413}" destId="{58369EE8-847C-4CA6-AC44-2F66E816A7B7}" srcOrd="0" destOrd="0" presId="urn:microsoft.com/office/officeart/2005/8/layout/orgChart1"/>
    <dgm:cxn modelId="{EBE645A2-FBFB-45CD-9B7E-7686D6796C6E}" type="presParOf" srcId="{6EDF389B-7FA0-4A35-8679-6241A0B79413}" destId="{E5C1B12D-DD64-411B-9335-BDA490B1B910}" srcOrd="1" destOrd="0" presId="urn:microsoft.com/office/officeart/2005/8/layout/orgChart1"/>
    <dgm:cxn modelId="{D34AA4EB-A9BC-4285-A289-E31097FF2875}" type="presParOf" srcId="{E5C1B12D-DD64-411B-9335-BDA490B1B910}" destId="{5AB281E4-47ED-4ED3-9504-A8B2374B1A01}" srcOrd="0" destOrd="0" presId="urn:microsoft.com/office/officeart/2005/8/layout/orgChart1"/>
    <dgm:cxn modelId="{E11D9929-A203-4A9A-A6AC-145E822A9C10}" type="presParOf" srcId="{5AB281E4-47ED-4ED3-9504-A8B2374B1A01}" destId="{2AD20121-7CD4-4FC8-8730-EDE8F3EFB965}" srcOrd="0" destOrd="0" presId="urn:microsoft.com/office/officeart/2005/8/layout/orgChart1"/>
    <dgm:cxn modelId="{0235AC0E-40E5-4447-BA5C-6398DE1ADC65}" type="presParOf" srcId="{5AB281E4-47ED-4ED3-9504-A8B2374B1A01}" destId="{1D139761-FE0C-41C4-A1C9-A0F3DADF8B8A}" srcOrd="1" destOrd="0" presId="urn:microsoft.com/office/officeart/2005/8/layout/orgChart1"/>
    <dgm:cxn modelId="{AC1B6D70-3D41-4F6C-B7CE-F587C95AE68E}" type="presParOf" srcId="{E5C1B12D-DD64-411B-9335-BDA490B1B910}" destId="{C0107EFD-5711-4F7D-88D6-95D737AE8E03}" srcOrd="1" destOrd="0" presId="urn:microsoft.com/office/officeart/2005/8/layout/orgChart1"/>
    <dgm:cxn modelId="{1EE180C6-BD8D-45F6-B3E0-A3CEB3E8194D}" type="presParOf" srcId="{E5C1B12D-DD64-411B-9335-BDA490B1B910}" destId="{7FA7961E-D469-455B-B74F-E964AD6EFB49}" srcOrd="2" destOrd="0" presId="urn:microsoft.com/office/officeart/2005/8/layout/orgChart1"/>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4E5BDB-2E61-4D8E-9AA5-20B778D1E665}" type="doc">
      <dgm:prSet loTypeId="urn:microsoft.com/office/officeart/2005/8/layout/orgChart1" loCatId="hierarchy" qsTypeId="urn:microsoft.com/office/officeart/2005/8/quickstyle/simple1#6" qsCatId="simple" csTypeId="urn:microsoft.com/office/officeart/2005/8/colors/accent2_2" csCatId="accent2" phldr="1"/>
      <dgm:spPr/>
      <dgm:t>
        <a:bodyPr/>
        <a:lstStyle/>
        <a:p>
          <a:endParaRPr lang="en-US"/>
        </a:p>
      </dgm:t>
    </dgm:pt>
    <dgm:pt modelId="{96CA2208-4471-489F-A3A5-2AF5FFDB4C42}">
      <dgm:prSet phldrT="[Text]" custT="1"/>
      <dgm:spPr>
        <a:solidFill>
          <a:srgbClr val="00B050"/>
        </a:solidFill>
        <a:ln>
          <a:solidFill>
            <a:schemeClr val="tx1"/>
          </a:solidFill>
        </a:ln>
      </dgm:spPr>
      <dgm:t>
        <a:bodyPr/>
        <a:lstStyle/>
        <a:p>
          <a:r>
            <a:rPr lang="en-US" sz="1200" b="1" dirty="0">
              <a:solidFill>
                <a:schemeClr val="tx1"/>
              </a:solidFill>
            </a:rPr>
            <a:t>Incident Commander</a:t>
          </a:r>
        </a:p>
      </dgm:t>
    </dgm:pt>
    <dgm:pt modelId="{A7A772D4-D342-449A-9A18-30147380D2B4}" type="parTrans" cxnId="{858501A7-5A43-41C2-A095-DCCBD600DC91}">
      <dgm:prSet/>
      <dgm:spPr/>
      <dgm:t>
        <a:bodyPr/>
        <a:lstStyle/>
        <a:p>
          <a:endParaRPr lang="en-US"/>
        </a:p>
      </dgm:t>
    </dgm:pt>
    <dgm:pt modelId="{8A57C55A-AC03-42F4-BA50-2C3916638A18}" type="sibTrans" cxnId="{858501A7-5A43-41C2-A095-DCCBD600DC91}">
      <dgm:prSet/>
      <dgm:spPr/>
      <dgm:t>
        <a:bodyPr/>
        <a:lstStyle/>
        <a:p>
          <a:endParaRPr lang="en-US"/>
        </a:p>
      </dgm:t>
    </dgm:pt>
    <dgm:pt modelId="{A84E862F-FA13-4468-86F3-A89E50B7064D}">
      <dgm:prSet phldrT="[Text]" custT="1"/>
      <dgm:spPr>
        <a:solidFill>
          <a:srgbClr val="00B050"/>
        </a:solidFill>
        <a:ln>
          <a:solidFill>
            <a:schemeClr val="tx1"/>
          </a:solidFill>
        </a:ln>
      </dgm:spPr>
      <dgm:t>
        <a:bodyPr/>
        <a:lstStyle/>
        <a:p>
          <a:pPr>
            <a:spcAft>
              <a:spcPts val="0"/>
            </a:spcAft>
          </a:pPr>
          <a:r>
            <a:rPr lang="en-US" sz="1200" b="1" dirty="0">
              <a:solidFill>
                <a:schemeClr val="tx1"/>
              </a:solidFill>
            </a:rPr>
            <a:t>Operations </a:t>
          </a:r>
        </a:p>
        <a:p>
          <a:pPr>
            <a:spcAft>
              <a:spcPts val="0"/>
            </a:spcAft>
          </a:pPr>
          <a:r>
            <a:rPr lang="en-US" sz="1200" b="1" dirty="0">
              <a:solidFill>
                <a:schemeClr val="tx1"/>
              </a:solidFill>
            </a:rPr>
            <a:t>Section Chief</a:t>
          </a:r>
        </a:p>
      </dgm:t>
    </dgm:pt>
    <dgm:pt modelId="{2819179B-C9A0-49D0-BBA3-24FFC83D7C35}" type="parTrans" cxnId="{A445561E-DF5B-4CBF-9118-8AAA6B173673}">
      <dgm:prSet/>
      <dgm:spPr>
        <a:solidFill>
          <a:srgbClr val="00B050"/>
        </a:solidFill>
        <a:ln>
          <a:solidFill>
            <a:schemeClr val="tx1"/>
          </a:solidFill>
        </a:ln>
      </dgm:spPr>
      <dgm:t>
        <a:bodyPr/>
        <a:lstStyle/>
        <a:p>
          <a:endParaRPr lang="en-US" sz="1200" b="1">
            <a:solidFill>
              <a:schemeClr val="tx1"/>
            </a:solidFill>
          </a:endParaRPr>
        </a:p>
      </dgm:t>
    </dgm:pt>
    <dgm:pt modelId="{64DA5DBD-1591-4C7C-BCD2-97FE77BF06B6}" type="sibTrans" cxnId="{A445561E-DF5B-4CBF-9118-8AAA6B173673}">
      <dgm:prSet/>
      <dgm:spPr/>
      <dgm:t>
        <a:bodyPr/>
        <a:lstStyle/>
        <a:p>
          <a:endParaRPr lang="en-US"/>
        </a:p>
      </dgm:t>
    </dgm:pt>
    <dgm:pt modelId="{E1615C93-15A2-4320-A27E-5A9F73FD734F}">
      <dgm:prSet phldrT="[Text]" custT="1"/>
      <dgm:spPr>
        <a:solidFill>
          <a:srgbClr val="00B050"/>
        </a:solidFill>
        <a:ln>
          <a:solidFill>
            <a:schemeClr val="tx1"/>
          </a:solidFill>
        </a:ln>
      </dgm:spPr>
      <dgm:t>
        <a:bodyPr/>
        <a:lstStyle/>
        <a:p>
          <a:pPr>
            <a:spcAft>
              <a:spcPts val="0"/>
            </a:spcAft>
          </a:pPr>
          <a:r>
            <a:rPr lang="en-US" sz="1200" b="1" dirty="0">
              <a:solidFill>
                <a:schemeClr val="tx1"/>
              </a:solidFill>
            </a:rPr>
            <a:t>Planning </a:t>
          </a:r>
        </a:p>
        <a:p>
          <a:pPr>
            <a:spcAft>
              <a:spcPts val="0"/>
            </a:spcAft>
          </a:pPr>
          <a:r>
            <a:rPr lang="en-US" sz="1200" b="1" dirty="0">
              <a:solidFill>
                <a:schemeClr val="tx1"/>
              </a:solidFill>
            </a:rPr>
            <a:t>Section Chief</a:t>
          </a:r>
        </a:p>
      </dgm:t>
    </dgm:pt>
    <dgm:pt modelId="{34CF9A7E-3ACD-44F0-B5EB-95D5BDDEB349}" type="parTrans" cxnId="{4D4B04B1-D4C3-4F24-9EB0-9928A78245B7}">
      <dgm:prSet/>
      <dgm:spPr>
        <a:solidFill>
          <a:srgbClr val="00B050"/>
        </a:solidFill>
        <a:ln>
          <a:solidFill>
            <a:schemeClr val="tx1"/>
          </a:solidFill>
        </a:ln>
      </dgm:spPr>
      <dgm:t>
        <a:bodyPr/>
        <a:lstStyle/>
        <a:p>
          <a:endParaRPr lang="en-US" sz="1200" b="1">
            <a:solidFill>
              <a:schemeClr val="tx1"/>
            </a:solidFill>
          </a:endParaRPr>
        </a:p>
      </dgm:t>
    </dgm:pt>
    <dgm:pt modelId="{2136450D-B5C1-4098-A0B4-3012546E88CF}" type="sibTrans" cxnId="{4D4B04B1-D4C3-4F24-9EB0-9928A78245B7}">
      <dgm:prSet/>
      <dgm:spPr/>
      <dgm:t>
        <a:bodyPr/>
        <a:lstStyle/>
        <a:p>
          <a:endParaRPr lang="en-US"/>
        </a:p>
      </dgm:t>
    </dgm:pt>
    <dgm:pt modelId="{EF61C3F2-452B-4CBE-B180-D8B4520AB23F}">
      <dgm:prSet phldrT="[Text]" custT="1"/>
      <dgm:spPr>
        <a:solidFill>
          <a:srgbClr val="00B050"/>
        </a:solidFill>
        <a:ln>
          <a:solidFill>
            <a:schemeClr val="tx1"/>
          </a:solidFill>
        </a:ln>
      </dgm:spPr>
      <dgm:t>
        <a:bodyPr/>
        <a:lstStyle/>
        <a:p>
          <a:pPr>
            <a:spcAft>
              <a:spcPts val="0"/>
            </a:spcAft>
          </a:pPr>
          <a:r>
            <a:rPr lang="en-US" sz="1200" b="1" dirty="0">
              <a:solidFill>
                <a:schemeClr val="tx1"/>
              </a:solidFill>
            </a:rPr>
            <a:t>Logistics </a:t>
          </a:r>
        </a:p>
        <a:p>
          <a:pPr>
            <a:spcAft>
              <a:spcPts val="0"/>
            </a:spcAft>
          </a:pPr>
          <a:r>
            <a:rPr lang="en-US" sz="1200" b="1" dirty="0">
              <a:solidFill>
                <a:schemeClr val="tx1"/>
              </a:solidFill>
            </a:rPr>
            <a:t>Section Chief</a:t>
          </a:r>
        </a:p>
      </dgm:t>
    </dgm:pt>
    <dgm:pt modelId="{CFAD2BE0-90CE-42C0-B560-831565BCF116}" type="parTrans" cxnId="{5972FA21-68AF-4AC8-B600-CFA4C4FEA102}">
      <dgm:prSet/>
      <dgm:spPr>
        <a:solidFill>
          <a:srgbClr val="00B050"/>
        </a:solidFill>
        <a:ln>
          <a:solidFill>
            <a:schemeClr val="tx1"/>
          </a:solidFill>
        </a:ln>
      </dgm:spPr>
      <dgm:t>
        <a:bodyPr/>
        <a:lstStyle/>
        <a:p>
          <a:endParaRPr lang="en-US" sz="1200" b="1">
            <a:solidFill>
              <a:schemeClr val="tx1"/>
            </a:solidFill>
          </a:endParaRPr>
        </a:p>
      </dgm:t>
    </dgm:pt>
    <dgm:pt modelId="{1C9141D2-576C-4848-882F-E394AC20FD89}" type="sibTrans" cxnId="{5972FA21-68AF-4AC8-B600-CFA4C4FEA102}">
      <dgm:prSet/>
      <dgm:spPr/>
      <dgm:t>
        <a:bodyPr/>
        <a:lstStyle/>
        <a:p>
          <a:endParaRPr lang="en-US"/>
        </a:p>
      </dgm:t>
    </dgm:pt>
    <dgm:pt modelId="{8DF55EFC-C8E7-4C20-BA9E-0562991526FF}" type="asst">
      <dgm:prSet custT="1"/>
      <dgm:spPr>
        <a:solidFill>
          <a:srgbClr val="00B050"/>
        </a:solidFill>
        <a:ln>
          <a:solidFill>
            <a:schemeClr val="tx1"/>
          </a:solidFill>
        </a:ln>
      </dgm:spPr>
      <dgm:t>
        <a:bodyPr/>
        <a:lstStyle/>
        <a:p>
          <a:r>
            <a:rPr lang="en-US" sz="1200" b="1" dirty="0">
              <a:solidFill>
                <a:schemeClr val="tx1"/>
              </a:solidFill>
            </a:rPr>
            <a:t>Command Staff</a:t>
          </a:r>
        </a:p>
      </dgm:t>
    </dgm:pt>
    <dgm:pt modelId="{79271EB1-5310-43DC-8FE8-9E9C6072ECB5}" type="parTrans" cxnId="{FDE5EE6E-942D-4165-A5BC-9DDBB9C58AD2}">
      <dgm:prSet/>
      <dgm:spPr>
        <a:solidFill>
          <a:srgbClr val="00B050"/>
        </a:solidFill>
        <a:ln>
          <a:solidFill>
            <a:schemeClr val="tx1"/>
          </a:solidFill>
        </a:ln>
      </dgm:spPr>
      <dgm:t>
        <a:bodyPr/>
        <a:lstStyle/>
        <a:p>
          <a:endParaRPr lang="en-US" sz="1200" b="1">
            <a:solidFill>
              <a:schemeClr val="tx1"/>
            </a:solidFill>
          </a:endParaRPr>
        </a:p>
      </dgm:t>
    </dgm:pt>
    <dgm:pt modelId="{A7FEB442-9B14-4AF3-A50B-FB0E7D2CE399}" type="sibTrans" cxnId="{FDE5EE6E-942D-4165-A5BC-9DDBB9C58AD2}">
      <dgm:prSet/>
      <dgm:spPr/>
      <dgm:t>
        <a:bodyPr/>
        <a:lstStyle/>
        <a:p>
          <a:endParaRPr lang="en-US"/>
        </a:p>
      </dgm:t>
    </dgm:pt>
    <dgm:pt modelId="{09A0FF14-6B1F-4DA8-9724-547325D37F2B}">
      <dgm:prSet custT="1"/>
      <dgm:spPr>
        <a:solidFill>
          <a:srgbClr val="00B050"/>
        </a:solidFill>
        <a:ln>
          <a:solidFill>
            <a:schemeClr val="tx1"/>
          </a:solidFill>
        </a:ln>
      </dgm:spPr>
      <dgm:t>
        <a:bodyPr/>
        <a:lstStyle/>
        <a:p>
          <a:r>
            <a:rPr lang="en-US" sz="1200" b="1" dirty="0">
              <a:solidFill>
                <a:schemeClr val="tx1"/>
              </a:solidFill>
            </a:rPr>
            <a:t>Staging </a:t>
          </a:r>
        </a:p>
        <a:p>
          <a:r>
            <a:rPr lang="en-US" sz="1200" b="1" dirty="0">
              <a:solidFill>
                <a:schemeClr val="tx1"/>
              </a:solidFill>
            </a:rPr>
            <a:t>Manager</a:t>
          </a:r>
        </a:p>
      </dgm:t>
    </dgm:pt>
    <dgm:pt modelId="{125BCE6A-791C-494D-A8E1-4F3CABF5628D}" type="parTrans" cxnId="{BF4CED4D-05F6-4052-B15A-BE8E48E339BF}">
      <dgm:prSet/>
      <dgm:spPr>
        <a:solidFill>
          <a:srgbClr val="00B050"/>
        </a:solidFill>
        <a:ln>
          <a:solidFill>
            <a:schemeClr val="tx1"/>
          </a:solidFill>
        </a:ln>
      </dgm:spPr>
      <dgm:t>
        <a:bodyPr/>
        <a:lstStyle/>
        <a:p>
          <a:endParaRPr lang="en-US" sz="1200" b="1">
            <a:solidFill>
              <a:schemeClr val="tx1"/>
            </a:solidFill>
          </a:endParaRPr>
        </a:p>
      </dgm:t>
    </dgm:pt>
    <dgm:pt modelId="{4F2DBB4D-5351-41DF-967C-B01A42C93491}" type="sibTrans" cxnId="{BF4CED4D-05F6-4052-B15A-BE8E48E339BF}">
      <dgm:prSet/>
      <dgm:spPr/>
      <dgm:t>
        <a:bodyPr/>
        <a:lstStyle/>
        <a:p>
          <a:endParaRPr lang="en-US"/>
        </a:p>
      </dgm:t>
    </dgm:pt>
    <dgm:pt modelId="{4A2AE458-5520-42E7-8C11-1F48F18687A6}">
      <dgm:prSet custT="1"/>
      <dgm:spPr>
        <a:solidFill>
          <a:srgbClr val="00B050"/>
        </a:solidFill>
        <a:ln>
          <a:solidFill>
            <a:schemeClr val="tx1"/>
          </a:solidFill>
        </a:ln>
      </dgm:spPr>
      <dgm:t>
        <a:bodyPr/>
        <a:lstStyle/>
        <a:p>
          <a:r>
            <a:rPr lang="en-US" sz="1200" b="1" dirty="0">
              <a:solidFill>
                <a:schemeClr val="tx1"/>
              </a:solidFill>
            </a:rPr>
            <a:t>Medical Care Branch Director</a:t>
          </a:r>
        </a:p>
      </dgm:t>
    </dgm:pt>
    <dgm:pt modelId="{CAAB1901-7674-438E-A372-87B49716A688}" type="parTrans" cxnId="{8BD0A8D3-63B8-4654-ABFC-031175E0300B}">
      <dgm:prSet/>
      <dgm:spPr>
        <a:solidFill>
          <a:srgbClr val="00B050"/>
        </a:solidFill>
        <a:ln>
          <a:solidFill>
            <a:schemeClr val="tx1"/>
          </a:solidFill>
        </a:ln>
      </dgm:spPr>
      <dgm:t>
        <a:bodyPr/>
        <a:lstStyle/>
        <a:p>
          <a:endParaRPr lang="en-US" sz="1200" b="1">
            <a:solidFill>
              <a:schemeClr val="tx1"/>
            </a:solidFill>
          </a:endParaRPr>
        </a:p>
      </dgm:t>
    </dgm:pt>
    <dgm:pt modelId="{13B4B3F6-5DB8-4456-8E33-B3974498E4D0}" type="sibTrans" cxnId="{8BD0A8D3-63B8-4654-ABFC-031175E0300B}">
      <dgm:prSet/>
      <dgm:spPr/>
      <dgm:t>
        <a:bodyPr/>
        <a:lstStyle/>
        <a:p>
          <a:endParaRPr lang="en-US"/>
        </a:p>
      </dgm:t>
    </dgm:pt>
    <dgm:pt modelId="{608119E2-356B-4CD5-8A54-404764C66ADE}">
      <dgm:prSet custT="1"/>
      <dgm:spPr>
        <a:solidFill>
          <a:srgbClr val="00B050"/>
        </a:solidFill>
        <a:ln>
          <a:solidFill>
            <a:schemeClr val="tx1"/>
          </a:solidFill>
        </a:ln>
      </dgm:spPr>
      <dgm:t>
        <a:bodyPr/>
        <a:lstStyle/>
        <a:p>
          <a:r>
            <a:rPr lang="en-US" sz="1200" b="1" dirty="0">
              <a:solidFill>
                <a:schemeClr val="tx1"/>
              </a:solidFill>
            </a:rPr>
            <a:t>Infrastructure Branch Director </a:t>
          </a:r>
        </a:p>
      </dgm:t>
    </dgm:pt>
    <dgm:pt modelId="{D47A2001-51AA-4C03-9F29-19FBFC15A6AE}" type="parTrans" cxnId="{6DBF6BF7-D37F-402A-A83F-96A568018E86}">
      <dgm:prSet/>
      <dgm:spPr>
        <a:solidFill>
          <a:srgbClr val="00B050"/>
        </a:solidFill>
        <a:ln>
          <a:solidFill>
            <a:schemeClr val="tx1"/>
          </a:solidFill>
        </a:ln>
      </dgm:spPr>
      <dgm:t>
        <a:bodyPr/>
        <a:lstStyle/>
        <a:p>
          <a:endParaRPr lang="en-US" sz="1200" b="1">
            <a:solidFill>
              <a:schemeClr val="tx1"/>
            </a:solidFill>
          </a:endParaRPr>
        </a:p>
      </dgm:t>
    </dgm:pt>
    <dgm:pt modelId="{1D41A7FD-83D8-4ED5-901E-EED220AA48BE}" type="sibTrans" cxnId="{6DBF6BF7-D37F-402A-A83F-96A568018E86}">
      <dgm:prSet/>
      <dgm:spPr/>
      <dgm:t>
        <a:bodyPr/>
        <a:lstStyle/>
        <a:p>
          <a:endParaRPr lang="en-US"/>
        </a:p>
      </dgm:t>
    </dgm:pt>
    <dgm:pt modelId="{08F402DF-ED88-4C13-AD57-FB745980D8F8}">
      <dgm:prSet custT="1"/>
      <dgm:spPr>
        <a:solidFill>
          <a:srgbClr val="00B050"/>
        </a:solidFill>
        <a:ln>
          <a:solidFill>
            <a:schemeClr val="tx1"/>
          </a:solidFill>
        </a:ln>
      </dgm:spPr>
      <dgm:t>
        <a:bodyPr/>
        <a:lstStyle/>
        <a:p>
          <a:pPr>
            <a:spcAft>
              <a:spcPts val="0"/>
            </a:spcAft>
          </a:pPr>
          <a:r>
            <a:rPr lang="en-US" sz="1200" b="1" dirty="0">
              <a:solidFill>
                <a:schemeClr val="tx1"/>
              </a:solidFill>
            </a:rPr>
            <a:t>Resources </a:t>
          </a:r>
        </a:p>
        <a:p>
          <a:pPr>
            <a:spcAft>
              <a:spcPts val="0"/>
            </a:spcAft>
          </a:pPr>
          <a:r>
            <a:rPr lang="en-US" sz="1200" b="1" dirty="0">
              <a:solidFill>
                <a:schemeClr val="tx1"/>
              </a:solidFill>
            </a:rPr>
            <a:t>Unit Leader</a:t>
          </a:r>
        </a:p>
      </dgm:t>
    </dgm:pt>
    <dgm:pt modelId="{95B33970-10C8-4B97-B816-4AFA3A50C9B1}" type="parTrans" cxnId="{8ED52129-D8FC-41FC-B2BA-506FFC8FE7D5}">
      <dgm:prSet/>
      <dgm:spPr>
        <a:solidFill>
          <a:srgbClr val="00B050"/>
        </a:solidFill>
        <a:ln>
          <a:solidFill>
            <a:schemeClr val="tx1"/>
          </a:solidFill>
        </a:ln>
      </dgm:spPr>
      <dgm:t>
        <a:bodyPr/>
        <a:lstStyle/>
        <a:p>
          <a:endParaRPr lang="en-US" sz="1200" b="1">
            <a:solidFill>
              <a:schemeClr val="tx1"/>
            </a:solidFill>
          </a:endParaRPr>
        </a:p>
      </dgm:t>
    </dgm:pt>
    <dgm:pt modelId="{E4216616-7CF6-43BE-A9C4-98B5DD23BA8F}" type="sibTrans" cxnId="{8ED52129-D8FC-41FC-B2BA-506FFC8FE7D5}">
      <dgm:prSet/>
      <dgm:spPr/>
      <dgm:t>
        <a:bodyPr/>
        <a:lstStyle/>
        <a:p>
          <a:endParaRPr lang="en-US"/>
        </a:p>
      </dgm:t>
    </dgm:pt>
    <dgm:pt modelId="{F4F8F673-5281-4219-885C-12301F24010C}">
      <dgm:prSet custT="1"/>
      <dgm:spPr>
        <a:solidFill>
          <a:srgbClr val="00B050"/>
        </a:solidFill>
        <a:ln>
          <a:solidFill>
            <a:schemeClr val="tx1"/>
          </a:solidFill>
        </a:ln>
      </dgm:spPr>
      <dgm:t>
        <a:bodyPr/>
        <a:lstStyle/>
        <a:p>
          <a:r>
            <a:rPr lang="en-US" sz="1200" b="1" dirty="0">
              <a:solidFill>
                <a:schemeClr val="tx1"/>
              </a:solidFill>
            </a:rPr>
            <a:t>Service Branch Director</a:t>
          </a:r>
        </a:p>
      </dgm:t>
    </dgm:pt>
    <dgm:pt modelId="{4A76F2D5-757E-4B47-AAFC-F3F1ECD88376}" type="parTrans" cxnId="{07B623C6-975E-475E-B35F-E3086F53BF07}">
      <dgm:prSet/>
      <dgm:spPr>
        <a:solidFill>
          <a:srgbClr val="00B050"/>
        </a:solidFill>
        <a:ln>
          <a:solidFill>
            <a:schemeClr val="tx1"/>
          </a:solidFill>
        </a:ln>
      </dgm:spPr>
      <dgm:t>
        <a:bodyPr/>
        <a:lstStyle/>
        <a:p>
          <a:endParaRPr lang="en-US" sz="1200" b="1">
            <a:solidFill>
              <a:schemeClr val="tx1"/>
            </a:solidFill>
          </a:endParaRPr>
        </a:p>
      </dgm:t>
    </dgm:pt>
    <dgm:pt modelId="{E8AC6C29-F8E2-4788-80BE-6E9F9BD481F0}" type="sibTrans" cxnId="{07B623C6-975E-475E-B35F-E3086F53BF07}">
      <dgm:prSet/>
      <dgm:spPr/>
      <dgm:t>
        <a:bodyPr/>
        <a:lstStyle/>
        <a:p>
          <a:endParaRPr lang="en-US"/>
        </a:p>
      </dgm:t>
    </dgm:pt>
    <dgm:pt modelId="{8A20D1DD-5A3E-438C-868B-646733C19307}">
      <dgm:prSet custT="1"/>
      <dgm:spPr>
        <a:solidFill>
          <a:srgbClr val="00B050"/>
        </a:solidFill>
        <a:ln>
          <a:solidFill>
            <a:schemeClr val="tx1"/>
          </a:solidFill>
        </a:ln>
      </dgm:spPr>
      <dgm:t>
        <a:bodyPr/>
        <a:lstStyle/>
        <a:p>
          <a:pPr>
            <a:spcAft>
              <a:spcPts val="0"/>
            </a:spcAft>
          </a:pPr>
          <a:r>
            <a:rPr lang="en-US" sz="1200" b="1" dirty="0">
              <a:solidFill>
                <a:schemeClr val="tx1"/>
              </a:solidFill>
            </a:rPr>
            <a:t>Finance/ Admin</a:t>
          </a:r>
        </a:p>
        <a:p>
          <a:pPr>
            <a:spcAft>
              <a:spcPts val="0"/>
            </a:spcAft>
          </a:pPr>
          <a:r>
            <a:rPr lang="en-US" sz="1200" b="1" dirty="0">
              <a:solidFill>
                <a:schemeClr val="tx1"/>
              </a:solidFill>
            </a:rPr>
            <a:t>Section Chief</a:t>
          </a:r>
        </a:p>
      </dgm:t>
    </dgm:pt>
    <dgm:pt modelId="{97E486C0-AE7A-4BCF-BC29-55FA4DA57C2A}" type="parTrans" cxnId="{05BD7979-35F3-4761-8424-0448D75D214E}">
      <dgm:prSet/>
      <dgm:spPr>
        <a:solidFill>
          <a:srgbClr val="00B050"/>
        </a:solidFill>
        <a:ln>
          <a:solidFill>
            <a:schemeClr val="tx1"/>
          </a:solidFill>
        </a:ln>
      </dgm:spPr>
      <dgm:t>
        <a:bodyPr/>
        <a:lstStyle/>
        <a:p>
          <a:endParaRPr lang="en-US" sz="1200" b="1">
            <a:solidFill>
              <a:schemeClr val="tx1"/>
            </a:solidFill>
          </a:endParaRPr>
        </a:p>
      </dgm:t>
    </dgm:pt>
    <dgm:pt modelId="{4C8873A9-4371-4F17-9449-CEAB225D7EAB}" type="sibTrans" cxnId="{05BD7979-35F3-4761-8424-0448D75D214E}">
      <dgm:prSet/>
      <dgm:spPr/>
      <dgm:t>
        <a:bodyPr/>
        <a:lstStyle/>
        <a:p>
          <a:endParaRPr lang="en-US"/>
        </a:p>
      </dgm:t>
    </dgm:pt>
    <dgm:pt modelId="{108AAA25-3A6A-4029-B491-155A4ECCD0BA}">
      <dgm:prSet custT="1"/>
      <dgm:spPr>
        <a:solidFill>
          <a:srgbClr val="00B050"/>
        </a:solidFill>
        <a:ln>
          <a:solidFill>
            <a:schemeClr val="tx1"/>
          </a:solidFill>
        </a:ln>
      </dgm:spPr>
      <dgm:t>
        <a:bodyPr/>
        <a:lstStyle/>
        <a:p>
          <a:r>
            <a:rPr lang="en-US" sz="1200" b="1" dirty="0">
              <a:solidFill>
                <a:schemeClr val="tx1"/>
              </a:solidFill>
            </a:rPr>
            <a:t>Security Branch Director</a:t>
          </a:r>
        </a:p>
      </dgm:t>
    </dgm:pt>
    <dgm:pt modelId="{9C12FA45-6871-4C38-92F1-EE808E6EB158}" type="parTrans" cxnId="{1706520B-24E5-43DB-8607-8F859AD4EFC6}">
      <dgm:prSet/>
      <dgm:spPr>
        <a:solidFill>
          <a:srgbClr val="00B050"/>
        </a:solidFill>
        <a:ln>
          <a:solidFill>
            <a:schemeClr val="tx1"/>
          </a:solidFill>
        </a:ln>
      </dgm:spPr>
      <dgm:t>
        <a:bodyPr/>
        <a:lstStyle/>
        <a:p>
          <a:endParaRPr lang="en-US" sz="1200" b="1">
            <a:solidFill>
              <a:schemeClr val="tx1"/>
            </a:solidFill>
          </a:endParaRPr>
        </a:p>
      </dgm:t>
    </dgm:pt>
    <dgm:pt modelId="{9149010C-AE5C-478E-8662-11C0F8E8BE00}" type="sibTrans" cxnId="{1706520B-24E5-43DB-8607-8F859AD4EFC6}">
      <dgm:prSet/>
      <dgm:spPr/>
      <dgm:t>
        <a:bodyPr/>
        <a:lstStyle/>
        <a:p>
          <a:endParaRPr lang="en-US"/>
        </a:p>
      </dgm:t>
    </dgm:pt>
    <dgm:pt modelId="{66B43705-CD85-4B8D-9E5C-CABC565ED15F}">
      <dgm:prSet custT="1"/>
      <dgm:spPr>
        <a:solidFill>
          <a:srgbClr val="00B050"/>
        </a:solidFill>
        <a:ln>
          <a:solidFill>
            <a:schemeClr val="tx1"/>
          </a:solidFill>
        </a:ln>
      </dgm:spPr>
      <dgm:t>
        <a:bodyPr/>
        <a:lstStyle/>
        <a:p>
          <a:r>
            <a:rPr lang="en-US" sz="1200" b="1" dirty="0">
              <a:solidFill>
                <a:schemeClr val="tx1"/>
              </a:solidFill>
            </a:rPr>
            <a:t>Business Continuity Branch Director</a:t>
          </a:r>
        </a:p>
      </dgm:t>
    </dgm:pt>
    <dgm:pt modelId="{E79D8665-964F-4B60-8293-BF55870BFB12}" type="parTrans" cxnId="{F3365FE7-CC1E-42D1-A258-D46EABC8A508}">
      <dgm:prSet/>
      <dgm:spPr>
        <a:solidFill>
          <a:srgbClr val="00B050"/>
        </a:solidFill>
        <a:ln>
          <a:solidFill>
            <a:schemeClr val="tx1"/>
          </a:solidFill>
        </a:ln>
      </dgm:spPr>
      <dgm:t>
        <a:bodyPr/>
        <a:lstStyle/>
        <a:p>
          <a:endParaRPr lang="en-US" sz="1200" b="1">
            <a:solidFill>
              <a:schemeClr val="tx1"/>
            </a:solidFill>
          </a:endParaRPr>
        </a:p>
      </dgm:t>
    </dgm:pt>
    <dgm:pt modelId="{921913FF-970F-4244-A207-6964ADA944CD}" type="sibTrans" cxnId="{F3365FE7-CC1E-42D1-A258-D46EABC8A508}">
      <dgm:prSet/>
      <dgm:spPr/>
      <dgm:t>
        <a:bodyPr/>
        <a:lstStyle/>
        <a:p>
          <a:endParaRPr lang="en-US"/>
        </a:p>
      </dgm:t>
    </dgm:pt>
    <dgm:pt modelId="{6E88B8B6-7DCD-43AC-BAB3-CD1072593483}">
      <dgm:prSet custT="1"/>
      <dgm:spPr>
        <a:solidFill>
          <a:srgbClr val="00B050"/>
        </a:solidFill>
        <a:ln>
          <a:solidFill>
            <a:schemeClr val="tx1"/>
          </a:solidFill>
        </a:ln>
      </dgm:spPr>
      <dgm:t>
        <a:bodyPr/>
        <a:lstStyle/>
        <a:p>
          <a:pPr>
            <a:spcAft>
              <a:spcPts val="0"/>
            </a:spcAft>
          </a:pPr>
          <a:r>
            <a:rPr lang="en-US" sz="1200" b="1" dirty="0">
              <a:solidFill>
                <a:schemeClr val="tx1"/>
              </a:solidFill>
            </a:rPr>
            <a:t>Situation  </a:t>
          </a:r>
        </a:p>
        <a:p>
          <a:pPr>
            <a:spcAft>
              <a:spcPts val="0"/>
            </a:spcAft>
          </a:pPr>
          <a:r>
            <a:rPr lang="en-US" sz="1200" b="1" dirty="0">
              <a:solidFill>
                <a:schemeClr val="tx1"/>
              </a:solidFill>
            </a:rPr>
            <a:t>Unit Leader</a:t>
          </a:r>
        </a:p>
      </dgm:t>
    </dgm:pt>
    <dgm:pt modelId="{6474EA0D-5EA6-4DF9-AEB1-169F83DF0A82}" type="parTrans" cxnId="{2FB5F16E-58B9-4270-8119-D406DB12A9CD}">
      <dgm:prSet/>
      <dgm:spPr>
        <a:solidFill>
          <a:srgbClr val="00B050"/>
        </a:solidFill>
        <a:ln>
          <a:solidFill>
            <a:schemeClr val="tx1"/>
          </a:solidFill>
        </a:ln>
      </dgm:spPr>
      <dgm:t>
        <a:bodyPr/>
        <a:lstStyle/>
        <a:p>
          <a:endParaRPr lang="en-US" sz="1200" b="1">
            <a:solidFill>
              <a:schemeClr val="tx1"/>
            </a:solidFill>
          </a:endParaRPr>
        </a:p>
      </dgm:t>
    </dgm:pt>
    <dgm:pt modelId="{8B076015-8EFE-439E-B794-01CD2F954771}" type="sibTrans" cxnId="{2FB5F16E-58B9-4270-8119-D406DB12A9CD}">
      <dgm:prSet/>
      <dgm:spPr/>
      <dgm:t>
        <a:bodyPr/>
        <a:lstStyle/>
        <a:p>
          <a:endParaRPr lang="en-US"/>
        </a:p>
      </dgm:t>
    </dgm:pt>
    <dgm:pt modelId="{14F02A9C-5670-41AF-A8EE-07951129DC7B}">
      <dgm:prSet custT="1"/>
      <dgm:spPr>
        <a:solidFill>
          <a:srgbClr val="00B050"/>
        </a:solidFill>
        <a:ln>
          <a:solidFill>
            <a:schemeClr val="tx1"/>
          </a:solidFill>
        </a:ln>
      </dgm:spPr>
      <dgm:t>
        <a:bodyPr/>
        <a:lstStyle/>
        <a:p>
          <a:r>
            <a:rPr lang="en-US" sz="1200" b="1" dirty="0">
              <a:solidFill>
                <a:schemeClr val="tx1"/>
              </a:solidFill>
            </a:rPr>
            <a:t>Documentation Unit Leader</a:t>
          </a:r>
        </a:p>
      </dgm:t>
    </dgm:pt>
    <dgm:pt modelId="{540B8B39-3F40-4FBF-ACFB-FCF71A185F59}" type="parTrans" cxnId="{C7122408-38E8-4CD7-8A3E-333C7C3B3CE7}">
      <dgm:prSet/>
      <dgm:spPr>
        <a:solidFill>
          <a:srgbClr val="00B050"/>
        </a:solidFill>
        <a:ln>
          <a:solidFill>
            <a:schemeClr val="tx1"/>
          </a:solidFill>
        </a:ln>
      </dgm:spPr>
      <dgm:t>
        <a:bodyPr/>
        <a:lstStyle/>
        <a:p>
          <a:endParaRPr lang="en-US" sz="1200" b="1">
            <a:solidFill>
              <a:schemeClr val="tx1"/>
            </a:solidFill>
          </a:endParaRPr>
        </a:p>
      </dgm:t>
    </dgm:pt>
    <dgm:pt modelId="{5CCA6A86-045B-435D-9890-96869157BC1E}" type="sibTrans" cxnId="{C7122408-38E8-4CD7-8A3E-333C7C3B3CE7}">
      <dgm:prSet/>
      <dgm:spPr/>
      <dgm:t>
        <a:bodyPr/>
        <a:lstStyle/>
        <a:p>
          <a:endParaRPr lang="en-US"/>
        </a:p>
      </dgm:t>
    </dgm:pt>
    <dgm:pt modelId="{C5AD0722-7DBA-4F92-A553-FDF2E7B0BE15}">
      <dgm:prSet custT="1"/>
      <dgm:spPr>
        <a:solidFill>
          <a:srgbClr val="00B050"/>
        </a:solidFill>
        <a:ln>
          <a:solidFill>
            <a:schemeClr val="tx1"/>
          </a:solidFill>
        </a:ln>
      </dgm:spPr>
      <dgm:t>
        <a:bodyPr/>
        <a:lstStyle/>
        <a:p>
          <a:r>
            <a:rPr lang="en-US" sz="1200" b="1" dirty="0">
              <a:solidFill>
                <a:schemeClr val="tx1"/>
              </a:solidFill>
            </a:rPr>
            <a:t>Demobilization Unit Leader</a:t>
          </a:r>
        </a:p>
      </dgm:t>
    </dgm:pt>
    <dgm:pt modelId="{E09199EB-71D8-4D0F-9A6D-2CD21762B989}" type="parTrans" cxnId="{F90A31BD-B5E2-404E-A41F-437D2EACF325}">
      <dgm:prSet/>
      <dgm:spPr>
        <a:solidFill>
          <a:srgbClr val="00B050"/>
        </a:solidFill>
        <a:ln>
          <a:solidFill>
            <a:schemeClr val="tx1"/>
          </a:solidFill>
        </a:ln>
      </dgm:spPr>
      <dgm:t>
        <a:bodyPr/>
        <a:lstStyle/>
        <a:p>
          <a:endParaRPr lang="en-US" sz="1200" b="1">
            <a:solidFill>
              <a:schemeClr val="tx1"/>
            </a:solidFill>
          </a:endParaRPr>
        </a:p>
      </dgm:t>
    </dgm:pt>
    <dgm:pt modelId="{51B11673-815B-41D9-9E9C-5A52A68C7170}" type="sibTrans" cxnId="{F90A31BD-B5E2-404E-A41F-437D2EACF325}">
      <dgm:prSet/>
      <dgm:spPr/>
      <dgm:t>
        <a:bodyPr/>
        <a:lstStyle/>
        <a:p>
          <a:endParaRPr lang="en-US"/>
        </a:p>
      </dgm:t>
    </dgm:pt>
    <dgm:pt modelId="{B02D1B19-5DE9-4E10-9C2A-78A04329DFD3}">
      <dgm:prSet custT="1"/>
      <dgm:spPr>
        <a:solidFill>
          <a:srgbClr val="00B050"/>
        </a:solidFill>
        <a:ln>
          <a:solidFill>
            <a:schemeClr val="tx1"/>
          </a:solidFill>
        </a:ln>
      </dgm:spPr>
      <dgm:t>
        <a:bodyPr/>
        <a:lstStyle/>
        <a:p>
          <a:pPr>
            <a:spcAft>
              <a:spcPts val="0"/>
            </a:spcAft>
          </a:pPr>
          <a:r>
            <a:rPr lang="en-US" sz="1200" b="1" dirty="0">
              <a:solidFill>
                <a:schemeClr val="tx1"/>
              </a:solidFill>
            </a:rPr>
            <a:t>Support </a:t>
          </a:r>
        </a:p>
        <a:p>
          <a:pPr>
            <a:spcAft>
              <a:spcPts val="0"/>
            </a:spcAft>
          </a:pPr>
          <a:r>
            <a:rPr lang="en-US" sz="1200" b="1" dirty="0">
              <a:solidFill>
                <a:schemeClr val="tx1"/>
              </a:solidFill>
            </a:rPr>
            <a:t>Branch </a:t>
          </a:r>
        </a:p>
        <a:p>
          <a:pPr>
            <a:spcAft>
              <a:spcPts val="0"/>
            </a:spcAft>
          </a:pPr>
          <a:r>
            <a:rPr lang="en-US" sz="1200" b="1" dirty="0">
              <a:solidFill>
                <a:schemeClr val="tx1"/>
              </a:solidFill>
            </a:rPr>
            <a:t>Director</a:t>
          </a:r>
        </a:p>
      </dgm:t>
    </dgm:pt>
    <dgm:pt modelId="{A0DF8ABE-514F-457B-B95A-D2425C47A9E3}" type="parTrans" cxnId="{3A821BE0-27B7-4F11-9728-F950143219F0}">
      <dgm:prSet/>
      <dgm:spPr>
        <a:solidFill>
          <a:srgbClr val="00B050"/>
        </a:solidFill>
        <a:ln>
          <a:solidFill>
            <a:schemeClr val="tx1"/>
          </a:solidFill>
        </a:ln>
      </dgm:spPr>
      <dgm:t>
        <a:bodyPr/>
        <a:lstStyle/>
        <a:p>
          <a:endParaRPr lang="en-US" sz="1200" b="1">
            <a:solidFill>
              <a:schemeClr val="tx1"/>
            </a:solidFill>
          </a:endParaRPr>
        </a:p>
      </dgm:t>
    </dgm:pt>
    <dgm:pt modelId="{22F8D2F3-B80E-4752-B97F-EC82F70226AF}" type="sibTrans" cxnId="{3A821BE0-27B7-4F11-9728-F950143219F0}">
      <dgm:prSet/>
      <dgm:spPr/>
      <dgm:t>
        <a:bodyPr/>
        <a:lstStyle/>
        <a:p>
          <a:endParaRPr lang="en-US"/>
        </a:p>
      </dgm:t>
    </dgm:pt>
    <dgm:pt modelId="{77F1E60D-E4E7-4C09-B576-48AB593A95F6}">
      <dgm:prSet custT="1"/>
      <dgm:spPr>
        <a:solidFill>
          <a:srgbClr val="00B050"/>
        </a:solidFill>
        <a:ln>
          <a:solidFill>
            <a:schemeClr val="tx1"/>
          </a:solidFill>
        </a:ln>
      </dgm:spPr>
      <dgm:t>
        <a:bodyPr/>
        <a:lstStyle/>
        <a:p>
          <a:r>
            <a:rPr lang="en-US" sz="1200" b="1" dirty="0">
              <a:solidFill>
                <a:schemeClr val="tx1"/>
              </a:solidFill>
            </a:rPr>
            <a:t>Compensation/ Claims Unit Leader</a:t>
          </a:r>
        </a:p>
      </dgm:t>
    </dgm:pt>
    <dgm:pt modelId="{A868218F-346D-4150-85E5-6A00E7A87742}" type="parTrans" cxnId="{AEC1B46F-2716-4C03-976C-26A996E1CACF}">
      <dgm:prSet/>
      <dgm:spPr>
        <a:solidFill>
          <a:srgbClr val="00B050"/>
        </a:solidFill>
        <a:ln>
          <a:solidFill>
            <a:schemeClr val="tx1"/>
          </a:solidFill>
        </a:ln>
      </dgm:spPr>
      <dgm:t>
        <a:bodyPr/>
        <a:lstStyle/>
        <a:p>
          <a:endParaRPr lang="en-US" sz="1200" b="1">
            <a:solidFill>
              <a:schemeClr val="tx1"/>
            </a:solidFill>
          </a:endParaRPr>
        </a:p>
      </dgm:t>
    </dgm:pt>
    <dgm:pt modelId="{09AFA8C1-865D-4F37-803E-D47F5D0A983C}" type="sibTrans" cxnId="{AEC1B46F-2716-4C03-976C-26A996E1CACF}">
      <dgm:prSet/>
      <dgm:spPr/>
      <dgm:t>
        <a:bodyPr/>
        <a:lstStyle/>
        <a:p>
          <a:endParaRPr lang="en-US"/>
        </a:p>
      </dgm:t>
    </dgm:pt>
    <dgm:pt modelId="{EFDBF36D-88D8-4047-A2BC-D36758EB5DB5}">
      <dgm:prSet custT="1"/>
      <dgm:spPr>
        <a:solidFill>
          <a:srgbClr val="00B050"/>
        </a:solidFill>
        <a:ln>
          <a:solidFill>
            <a:schemeClr val="tx1"/>
          </a:solidFill>
        </a:ln>
      </dgm:spPr>
      <dgm:t>
        <a:bodyPr/>
        <a:lstStyle/>
        <a:p>
          <a:pPr>
            <a:spcAft>
              <a:spcPts val="0"/>
            </a:spcAft>
          </a:pPr>
          <a:r>
            <a:rPr lang="en-US" sz="1200" b="1" dirty="0">
              <a:solidFill>
                <a:schemeClr val="tx1"/>
              </a:solidFill>
            </a:rPr>
            <a:t>Cost </a:t>
          </a:r>
        </a:p>
        <a:p>
          <a:pPr>
            <a:spcAft>
              <a:spcPts val="0"/>
            </a:spcAft>
          </a:pPr>
          <a:r>
            <a:rPr lang="en-US" sz="1200" b="1" dirty="0">
              <a:solidFill>
                <a:schemeClr val="tx1"/>
              </a:solidFill>
            </a:rPr>
            <a:t>Unit Leader </a:t>
          </a:r>
        </a:p>
      </dgm:t>
    </dgm:pt>
    <dgm:pt modelId="{3F2E21F5-FF72-4991-9B09-D6EFB59B26F2}" type="parTrans" cxnId="{E8C2FC4E-EA2B-4037-BA3C-19D4393B7223}">
      <dgm:prSet/>
      <dgm:spPr>
        <a:solidFill>
          <a:srgbClr val="00B050"/>
        </a:solidFill>
        <a:ln>
          <a:solidFill>
            <a:schemeClr val="tx1"/>
          </a:solidFill>
        </a:ln>
      </dgm:spPr>
      <dgm:t>
        <a:bodyPr/>
        <a:lstStyle/>
        <a:p>
          <a:endParaRPr lang="en-US" sz="1200" b="1">
            <a:solidFill>
              <a:schemeClr val="tx1"/>
            </a:solidFill>
          </a:endParaRPr>
        </a:p>
      </dgm:t>
    </dgm:pt>
    <dgm:pt modelId="{B8637482-2A03-4A6D-AB88-93B1A1FBD9DB}" type="sibTrans" cxnId="{E8C2FC4E-EA2B-4037-BA3C-19D4393B7223}">
      <dgm:prSet/>
      <dgm:spPr/>
      <dgm:t>
        <a:bodyPr/>
        <a:lstStyle/>
        <a:p>
          <a:endParaRPr lang="en-US"/>
        </a:p>
      </dgm:t>
    </dgm:pt>
    <dgm:pt modelId="{8683556F-ED5A-43E7-8887-AC0174CB869B}" type="pres">
      <dgm:prSet presAssocID="{0F4E5BDB-2E61-4D8E-9AA5-20B778D1E665}" presName="hierChild1" presStyleCnt="0">
        <dgm:presLayoutVars>
          <dgm:orgChart val="1"/>
          <dgm:chPref val="1"/>
          <dgm:dir/>
          <dgm:animOne val="branch"/>
          <dgm:animLvl val="lvl"/>
          <dgm:resizeHandles/>
        </dgm:presLayoutVars>
      </dgm:prSet>
      <dgm:spPr/>
    </dgm:pt>
    <dgm:pt modelId="{A2D99A5D-3C52-4AFA-909D-7DE62A0E7342}" type="pres">
      <dgm:prSet presAssocID="{96CA2208-4471-489F-A3A5-2AF5FFDB4C42}" presName="hierRoot1" presStyleCnt="0">
        <dgm:presLayoutVars>
          <dgm:hierBranch val="init"/>
        </dgm:presLayoutVars>
      </dgm:prSet>
      <dgm:spPr/>
    </dgm:pt>
    <dgm:pt modelId="{FEE1ED3C-FCB7-4D27-8AE4-C541FA0EFB28}" type="pres">
      <dgm:prSet presAssocID="{96CA2208-4471-489F-A3A5-2AF5FFDB4C42}" presName="rootComposite1" presStyleCnt="0"/>
      <dgm:spPr/>
    </dgm:pt>
    <dgm:pt modelId="{E521FBEC-174E-4DB7-8CB5-67261C393BFC}" type="pres">
      <dgm:prSet presAssocID="{96CA2208-4471-489F-A3A5-2AF5FFDB4C42}" presName="rootText1" presStyleLbl="node0" presStyleIdx="0" presStyleCnt="1" custScaleX="80523" custScaleY="68050">
        <dgm:presLayoutVars>
          <dgm:chPref val="3"/>
        </dgm:presLayoutVars>
      </dgm:prSet>
      <dgm:spPr/>
    </dgm:pt>
    <dgm:pt modelId="{811B1256-FE19-4958-8BBD-61F55382E1B3}" type="pres">
      <dgm:prSet presAssocID="{96CA2208-4471-489F-A3A5-2AF5FFDB4C42}" presName="rootConnector1" presStyleLbl="node1" presStyleIdx="0" presStyleCnt="0"/>
      <dgm:spPr/>
    </dgm:pt>
    <dgm:pt modelId="{A17B263C-178A-49F7-870C-E6B0BA27A5F4}" type="pres">
      <dgm:prSet presAssocID="{96CA2208-4471-489F-A3A5-2AF5FFDB4C42}" presName="hierChild2" presStyleCnt="0"/>
      <dgm:spPr/>
    </dgm:pt>
    <dgm:pt modelId="{72B538E3-EB02-4131-8134-29E0B9381803}" type="pres">
      <dgm:prSet presAssocID="{2819179B-C9A0-49D0-BBA3-24FFC83D7C35}" presName="Name37" presStyleLbl="parChTrans1D2" presStyleIdx="0" presStyleCnt="5"/>
      <dgm:spPr/>
    </dgm:pt>
    <dgm:pt modelId="{634E6DC3-F354-4E49-8CE2-FDC3AB333A8C}" type="pres">
      <dgm:prSet presAssocID="{A84E862F-FA13-4468-86F3-A89E50B7064D}" presName="hierRoot2" presStyleCnt="0">
        <dgm:presLayoutVars>
          <dgm:hierBranch val="hang"/>
        </dgm:presLayoutVars>
      </dgm:prSet>
      <dgm:spPr/>
    </dgm:pt>
    <dgm:pt modelId="{C5A2640A-68BB-4BFC-B5EE-0E1BC8CCD9FD}" type="pres">
      <dgm:prSet presAssocID="{A84E862F-FA13-4468-86F3-A89E50B7064D}" presName="rootComposite" presStyleCnt="0"/>
      <dgm:spPr/>
    </dgm:pt>
    <dgm:pt modelId="{8C7648D8-F1D1-460D-9DE1-3F32E2BBB224}" type="pres">
      <dgm:prSet presAssocID="{A84E862F-FA13-4468-86F3-A89E50B7064D}" presName="rootText" presStyleLbl="node2" presStyleIdx="0" presStyleCnt="4" custScaleX="105473" custScaleY="66109">
        <dgm:presLayoutVars>
          <dgm:chPref val="3"/>
        </dgm:presLayoutVars>
      </dgm:prSet>
      <dgm:spPr/>
    </dgm:pt>
    <dgm:pt modelId="{E71367D4-77A8-4CCF-AB64-1B0EBBD6B52D}" type="pres">
      <dgm:prSet presAssocID="{A84E862F-FA13-4468-86F3-A89E50B7064D}" presName="rootConnector" presStyleLbl="node2" presStyleIdx="0" presStyleCnt="4"/>
      <dgm:spPr/>
    </dgm:pt>
    <dgm:pt modelId="{D308DB84-90D2-419D-A651-C60AD505EB78}" type="pres">
      <dgm:prSet presAssocID="{A84E862F-FA13-4468-86F3-A89E50B7064D}" presName="hierChild4" presStyleCnt="0"/>
      <dgm:spPr/>
    </dgm:pt>
    <dgm:pt modelId="{3D2CC6AD-496C-402F-811A-82E0B8A0A7C4}" type="pres">
      <dgm:prSet presAssocID="{125BCE6A-791C-494D-A8E1-4F3CABF5628D}" presName="Name48" presStyleLbl="parChTrans1D3" presStyleIdx="0" presStyleCnt="13"/>
      <dgm:spPr/>
    </dgm:pt>
    <dgm:pt modelId="{D497980D-29B2-4E44-BB35-89B356927690}" type="pres">
      <dgm:prSet presAssocID="{09A0FF14-6B1F-4DA8-9724-547325D37F2B}" presName="hierRoot2" presStyleCnt="0">
        <dgm:presLayoutVars>
          <dgm:hierBranch val="init"/>
        </dgm:presLayoutVars>
      </dgm:prSet>
      <dgm:spPr/>
    </dgm:pt>
    <dgm:pt modelId="{A215AE70-E8A5-4237-BD99-84EEF8AD3D68}" type="pres">
      <dgm:prSet presAssocID="{09A0FF14-6B1F-4DA8-9724-547325D37F2B}" presName="rootComposite" presStyleCnt="0"/>
      <dgm:spPr/>
    </dgm:pt>
    <dgm:pt modelId="{5274C0FE-0F46-4FA9-B19F-B8DBE55DB223}" type="pres">
      <dgm:prSet presAssocID="{09A0FF14-6B1F-4DA8-9724-547325D37F2B}" presName="rootText" presStyleLbl="node3" presStyleIdx="0" presStyleCnt="13" custScaleX="84423" custScaleY="66564">
        <dgm:presLayoutVars>
          <dgm:chPref val="3"/>
        </dgm:presLayoutVars>
      </dgm:prSet>
      <dgm:spPr/>
    </dgm:pt>
    <dgm:pt modelId="{DE36ECCF-BB81-4B62-8148-682A80B541CA}" type="pres">
      <dgm:prSet presAssocID="{09A0FF14-6B1F-4DA8-9724-547325D37F2B}" presName="rootConnector" presStyleLbl="node3" presStyleIdx="0" presStyleCnt="13"/>
      <dgm:spPr/>
    </dgm:pt>
    <dgm:pt modelId="{D51B2F86-528E-45E3-A5BE-D3CA72100756}" type="pres">
      <dgm:prSet presAssocID="{09A0FF14-6B1F-4DA8-9724-547325D37F2B}" presName="hierChild4" presStyleCnt="0"/>
      <dgm:spPr/>
    </dgm:pt>
    <dgm:pt modelId="{DDE73634-2FF6-4178-AC5C-E21FB7529425}" type="pres">
      <dgm:prSet presAssocID="{09A0FF14-6B1F-4DA8-9724-547325D37F2B}" presName="hierChild5" presStyleCnt="0"/>
      <dgm:spPr/>
    </dgm:pt>
    <dgm:pt modelId="{4F4CB44B-DE94-468D-B275-B9CAA02E7FE4}" type="pres">
      <dgm:prSet presAssocID="{CAAB1901-7674-438E-A372-87B49716A688}" presName="Name48" presStyleLbl="parChTrans1D3" presStyleIdx="1" presStyleCnt="13"/>
      <dgm:spPr/>
    </dgm:pt>
    <dgm:pt modelId="{B56581F7-61E0-42D9-A3E4-F3F2B2B64F16}" type="pres">
      <dgm:prSet presAssocID="{4A2AE458-5520-42E7-8C11-1F48F18687A6}" presName="hierRoot2" presStyleCnt="0">
        <dgm:presLayoutVars>
          <dgm:hierBranch val="init"/>
        </dgm:presLayoutVars>
      </dgm:prSet>
      <dgm:spPr/>
    </dgm:pt>
    <dgm:pt modelId="{4EA397BF-12FE-49D9-8FFA-4C8DB14A9F86}" type="pres">
      <dgm:prSet presAssocID="{4A2AE458-5520-42E7-8C11-1F48F18687A6}" presName="rootComposite" presStyleCnt="0"/>
      <dgm:spPr/>
    </dgm:pt>
    <dgm:pt modelId="{6A9DFEA1-3DEA-4A0E-97F1-89E3FAA0810F}" type="pres">
      <dgm:prSet presAssocID="{4A2AE458-5520-42E7-8C11-1F48F18687A6}" presName="rootText" presStyleLbl="node3" presStyleIdx="1" presStyleCnt="13" custScaleX="82809" custScaleY="71779" custLinFactNeighborY="-2234">
        <dgm:presLayoutVars>
          <dgm:chPref val="3"/>
        </dgm:presLayoutVars>
      </dgm:prSet>
      <dgm:spPr/>
    </dgm:pt>
    <dgm:pt modelId="{0AD0AD1C-990A-4BF7-937C-34718AF25A58}" type="pres">
      <dgm:prSet presAssocID="{4A2AE458-5520-42E7-8C11-1F48F18687A6}" presName="rootConnector" presStyleLbl="node3" presStyleIdx="1" presStyleCnt="13"/>
      <dgm:spPr/>
    </dgm:pt>
    <dgm:pt modelId="{2B86D974-FCFE-4DF2-BE13-BE8EC3477AB9}" type="pres">
      <dgm:prSet presAssocID="{4A2AE458-5520-42E7-8C11-1F48F18687A6}" presName="hierChild4" presStyleCnt="0"/>
      <dgm:spPr/>
    </dgm:pt>
    <dgm:pt modelId="{6E9A8BCA-0B94-4BA9-818E-604250DA08F3}" type="pres">
      <dgm:prSet presAssocID="{4A2AE458-5520-42E7-8C11-1F48F18687A6}" presName="hierChild5" presStyleCnt="0"/>
      <dgm:spPr/>
    </dgm:pt>
    <dgm:pt modelId="{1CD8A1F9-2C67-48B6-8163-486D3EC28B68}" type="pres">
      <dgm:prSet presAssocID="{D47A2001-51AA-4C03-9F29-19FBFC15A6AE}" presName="Name48" presStyleLbl="parChTrans1D3" presStyleIdx="2" presStyleCnt="13"/>
      <dgm:spPr/>
    </dgm:pt>
    <dgm:pt modelId="{FCD9153A-CA0B-477C-8D3E-79F4FA4F57D0}" type="pres">
      <dgm:prSet presAssocID="{608119E2-356B-4CD5-8A54-404764C66ADE}" presName="hierRoot2" presStyleCnt="0">
        <dgm:presLayoutVars>
          <dgm:hierBranch val="init"/>
        </dgm:presLayoutVars>
      </dgm:prSet>
      <dgm:spPr/>
    </dgm:pt>
    <dgm:pt modelId="{9637174F-8604-4341-A53C-595D1E7D52BC}" type="pres">
      <dgm:prSet presAssocID="{608119E2-356B-4CD5-8A54-404764C66ADE}" presName="rootComposite" presStyleCnt="0"/>
      <dgm:spPr/>
    </dgm:pt>
    <dgm:pt modelId="{857BAB38-4735-41DA-8590-46181B02FEC7}" type="pres">
      <dgm:prSet presAssocID="{608119E2-356B-4CD5-8A54-404764C66ADE}" presName="rootText" presStyleLbl="node3" presStyleIdx="2" presStyleCnt="13" custScaleX="90396" custScaleY="101828" custLinFactNeighborY="-11590">
        <dgm:presLayoutVars>
          <dgm:chPref val="3"/>
        </dgm:presLayoutVars>
      </dgm:prSet>
      <dgm:spPr/>
    </dgm:pt>
    <dgm:pt modelId="{567895F1-8153-4D12-92A1-A76F1B13532A}" type="pres">
      <dgm:prSet presAssocID="{608119E2-356B-4CD5-8A54-404764C66ADE}" presName="rootConnector" presStyleLbl="node3" presStyleIdx="2" presStyleCnt="13"/>
      <dgm:spPr/>
    </dgm:pt>
    <dgm:pt modelId="{15E5312A-EB3F-4294-9647-357CC49CCD57}" type="pres">
      <dgm:prSet presAssocID="{608119E2-356B-4CD5-8A54-404764C66ADE}" presName="hierChild4" presStyleCnt="0"/>
      <dgm:spPr/>
    </dgm:pt>
    <dgm:pt modelId="{D36E8089-9EF7-4ECC-93A1-8F13ECA7CF3D}" type="pres">
      <dgm:prSet presAssocID="{608119E2-356B-4CD5-8A54-404764C66ADE}" presName="hierChild5" presStyleCnt="0"/>
      <dgm:spPr/>
    </dgm:pt>
    <dgm:pt modelId="{FE0FA31E-7BB2-4382-B8ED-3892AA66D61B}" type="pres">
      <dgm:prSet presAssocID="{9C12FA45-6871-4C38-92F1-EE808E6EB158}" presName="Name48" presStyleLbl="parChTrans1D3" presStyleIdx="3" presStyleCnt="13"/>
      <dgm:spPr/>
    </dgm:pt>
    <dgm:pt modelId="{9043C913-7E58-4A46-854C-208DF613C5A1}" type="pres">
      <dgm:prSet presAssocID="{108AAA25-3A6A-4029-B491-155A4ECCD0BA}" presName="hierRoot2" presStyleCnt="0">
        <dgm:presLayoutVars>
          <dgm:hierBranch val="init"/>
        </dgm:presLayoutVars>
      </dgm:prSet>
      <dgm:spPr/>
    </dgm:pt>
    <dgm:pt modelId="{4EFCBA2E-8E87-40FF-B652-96593A17A28C}" type="pres">
      <dgm:prSet presAssocID="{108AAA25-3A6A-4029-B491-155A4ECCD0BA}" presName="rootComposite" presStyleCnt="0"/>
      <dgm:spPr/>
    </dgm:pt>
    <dgm:pt modelId="{2BDFD7F9-E321-4954-8931-7B34D8EB19BF}" type="pres">
      <dgm:prSet presAssocID="{108AAA25-3A6A-4029-B491-155A4ECCD0BA}" presName="rootText" presStyleLbl="node3" presStyleIdx="3" presStyleCnt="13" custScaleX="76488" custScaleY="88395" custLinFactNeighborY="-4300">
        <dgm:presLayoutVars>
          <dgm:chPref val="3"/>
        </dgm:presLayoutVars>
      </dgm:prSet>
      <dgm:spPr/>
    </dgm:pt>
    <dgm:pt modelId="{84EDFF67-2FC5-4015-AD8D-9EFAD2440E5F}" type="pres">
      <dgm:prSet presAssocID="{108AAA25-3A6A-4029-B491-155A4ECCD0BA}" presName="rootConnector" presStyleLbl="node3" presStyleIdx="3" presStyleCnt="13"/>
      <dgm:spPr/>
    </dgm:pt>
    <dgm:pt modelId="{5FC10723-D9FA-4D26-9EAF-ED4E0CB48744}" type="pres">
      <dgm:prSet presAssocID="{108AAA25-3A6A-4029-B491-155A4ECCD0BA}" presName="hierChild4" presStyleCnt="0"/>
      <dgm:spPr/>
    </dgm:pt>
    <dgm:pt modelId="{9D9B2BD8-89C9-413C-A71C-2B0210854E28}" type="pres">
      <dgm:prSet presAssocID="{108AAA25-3A6A-4029-B491-155A4ECCD0BA}" presName="hierChild5" presStyleCnt="0"/>
      <dgm:spPr/>
    </dgm:pt>
    <dgm:pt modelId="{00BCC0F4-3363-44D1-B542-91F29D89D64B}" type="pres">
      <dgm:prSet presAssocID="{E79D8665-964F-4B60-8293-BF55870BFB12}" presName="Name48" presStyleLbl="parChTrans1D3" presStyleIdx="4" presStyleCnt="13"/>
      <dgm:spPr/>
    </dgm:pt>
    <dgm:pt modelId="{B5BA7A3A-ECE2-4E52-AFF4-AB8DCAAEE62D}" type="pres">
      <dgm:prSet presAssocID="{66B43705-CD85-4B8D-9E5C-CABC565ED15F}" presName="hierRoot2" presStyleCnt="0">
        <dgm:presLayoutVars>
          <dgm:hierBranch val="init"/>
        </dgm:presLayoutVars>
      </dgm:prSet>
      <dgm:spPr/>
    </dgm:pt>
    <dgm:pt modelId="{70C6D230-45F1-4123-B86D-F21436BC1CB7}" type="pres">
      <dgm:prSet presAssocID="{66B43705-CD85-4B8D-9E5C-CABC565ED15F}" presName="rootComposite" presStyleCnt="0"/>
      <dgm:spPr/>
    </dgm:pt>
    <dgm:pt modelId="{55A2B65F-9D4B-4078-89DA-DA9585F7D030}" type="pres">
      <dgm:prSet presAssocID="{66B43705-CD85-4B8D-9E5C-CABC565ED15F}" presName="rootText" presStyleLbl="node3" presStyleIdx="4" presStyleCnt="13" custLinFactNeighborY="-29126">
        <dgm:presLayoutVars>
          <dgm:chPref val="3"/>
        </dgm:presLayoutVars>
      </dgm:prSet>
      <dgm:spPr/>
    </dgm:pt>
    <dgm:pt modelId="{977AE040-57CF-46F1-9811-B5C0B7FBE6F4}" type="pres">
      <dgm:prSet presAssocID="{66B43705-CD85-4B8D-9E5C-CABC565ED15F}" presName="rootConnector" presStyleLbl="node3" presStyleIdx="4" presStyleCnt="13"/>
      <dgm:spPr/>
    </dgm:pt>
    <dgm:pt modelId="{F283F02A-0668-43E0-AE9E-F835EBF985CE}" type="pres">
      <dgm:prSet presAssocID="{66B43705-CD85-4B8D-9E5C-CABC565ED15F}" presName="hierChild4" presStyleCnt="0"/>
      <dgm:spPr/>
    </dgm:pt>
    <dgm:pt modelId="{23280B73-575D-459B-9452-C34FD6CA91F4}" type="pres">
      <dgm:prSet presAssocID="{66B43705-CD85-4B8D-9E5C-CABC565ED15F}" presName="hierChild5" presStyleCnt="0"/>
      <dgm:spPr/>
    </dgm:pt>
    <dgm:pt modelId="{B38F00F9-492D-44A0-A311-CBD58D416B55}" type="pres">
      <dgm:prSet presAssocID="{A84E862F-FA13-4468-86F3-A89E50B7064D}" presName="hierChild5" presStyleCnt="0"/>
      <dgm:spPr/>
    </dgm:pt>
    <dgm:pt modelId="{0BBE32C9-685E-4D67-B2B5-B41C999584CA}" type="pres">
      <dgm:prSet presAssocID="{34CF9A7E-3ACD-44F0-B5EB-95D5BDDEB349}" presName="Name37" presStyleLbl="parChTrans1D2" presStyleIdx="1" presStyleCnt="5"/>
      <dgm:spPr/>
    </dgm:pt>
    <dgm:pt modelId="{DDA903A3-857D-4AC0-B938-6FA40C5FCB87}" type="pres">
      <dgm:prSet presAssocID="{E1615C93-15A2-4320-A27E-5A9F73FD734F}" presName="hierRoot2" presStyleCnt="0">
        <dgm:presLayoutVars>
          <dgm:hierBranch val="hang"/>
        </dgm:presLayoutVars>
      </dgm:prSet>
      <dgm:spPr/>
    </dgm:pt>
    <dgm:pt modelId="{088445CE-6708-46B6-883D-7E6E107D10FD}" type="pres">
      <dgm:prSet presAssocID="{E1615C93-15A2-4320-A27E-5A9F73FD734F}" presName="rootComposite" presStyleCnt="0"/>
      <dgm:spPr/>
    </dgm:pt>
    <dgm:pt modelId="{31F0915C-F726-4614-871D-574C0D59AE20}" type="pres">
      <dgm:prSet presAssocID="{E1615C93-15A2-4320-A27E-5A9F73FD734F}" presName="rootText" presStyleLbl="node2" presStyleIdx="1" presStyleCnt="4" custScaleX="100683" custScaleY="67795" custLinFactNeighborX="-8113">
        <dgm:presLayoutVars>
          <dgm:chPref val="3"/>
        </dgm:presLayoutVars>
      </dgm:prSet>
      <dgm:spPr/>
    </dgm:pt>
    <dgm:pt modelId="{B11EFBB0-DB47-405D-83CE-FA1D24D1E6C8}" type="pres">
      <dgm:prSet presAssocID="{E1615C93-15A2-4320-A27E-5A9F73FD734F}" presName="rootConnector" presStyleLbl="node2" presStyleIdx="1" presStyleCnt="4"/>
      <dgm:spPr/>
    </dgm:pt>
    <dgm:pt modelId="{64E6C2E8-B999-44BE-9327-DE7F54387A45}" type="pres">
      <dgm:prSet presAssocID="{E1615C93-15A2-4320-A27E-5A9F73FD734F}" presName="hierChild4" presStyleCnt="0"/>
      <dgm:spPr/>
    </dgm:pt>
    <dgm:pt modelId="{8C1343F5-1569-423F-91C8-59D428AA6DE6}" type="pres">
      <dgm:prSet presAssocID="{95B33970-10C8-4B97-B816-4AFA3A50C9B1}" presName="Name48" presStyleLbl="parChTrans1D3" presStyleIdx="5" presStyleCnt="13"/>
      <dgm:spPr/>
    </dgm:pt>
    <dgm:pt modelId="{2E9A36C3-E0FA-4FD4-87E4-57AE74A7A3F6}" type="pres">
      <dgm:prSet presAssocID="{08F402DF-ED88-4C13-AD57-FB745980D8F8}" presName="hierRoot2" presStyleCnt="0">
        <dgm:presLayoutVars>
          <dgm:hierBranch val="init"/>
        </dgm:presLayoutVars>
      </dgm:prSet>
      <dgm:spPr/>
    </dgm:pt>
    <dgm:pt modelId="{FEB9B029-1393-43D9-9F88-E3B532A0A8DA}" type="pres">
      <dgm:prSet presAssocID="{08F402DF-ED88-4C13-AD57-FB745980D8F8}" presName="rootComposite" presStyleCnt="0"/>
      <dgm:spPr/>
    </dgm:pt>
    <dgm:pt modelId="{178B7A3E-0A3B-4D0C-B130-CE9323A706AB}" type="pres">
      <dgm:prSet presAssocID="{08F402DF-ED88-4C13-AD57-FB745980D8F8}" presName="rootText" presStyleLbl="node3" presStyleIdx="5" presStyleCnt="13" custScaleX="96081" custScaleY="72569" custLinFactNeighborX="-6954">
        <dgm:presLayoutVars>
          <dgm:chPref val="3"/>
        </dgm:presLayoutVars>
      </dgm:prSet>
      <dgm:spPr/>
    </dgm:pt>
    <dgm:pt modelId="{6083D339-B948-4D32-9880-CC114C5DC2D0}" type="pres">
      <dgm:prSet presAssocID="{08F402DF-ED88-4C13-AD57-FB745980D8F8}" presName="rootConnector" presStyleLbl="node3" presStyleIdx="5" presStyleCnt="13"/>
      <dgm:spPr/>
    </dgm:pt>
    <dgm:pt modelId="{C76BA74A-0509-4F8D-B6C9-D9865D9C752D}" type="pres">
      <dgm:prSet presAssocID="{08F402DF-ED88-4C13-AD57-FB745980D8F8}" presName="hierChild4" presStyleCnt="0"/>
      <dgm:spPr/>
    </dgm:pt>
    <dgm:pt modelId="{7730D912-754C-4E98-AC5B-114480105A82}" type="pres">
      <dgm:prSet presAssocID="{08F402DF-ED88-4C13-AD57-FB745980D8F8}" presName="hierChild5" presStyleCnt="0"/>
      <dgm:spPr/>
    </dgm:pt>
    <dgm:pt modelId="{2A5F5E5A-FD1B-4467-89A7-50C10FC154F5}" type="pres">
      <dgm:prSet presAssocID="{6474EA0D-5EA6-4DF9-AEB1-169F83DF0A82}" presName="Name48" presStyleLbl="parChTrans1D3" presStyleIdx="6" presStyleCnt="13"/>
      <dgm:spPr/>
    </dgm:pt>
    <dgm:pt modelId="{6D9D5F0B-7A31-418B-AFF0-D73F4D81C356}" type="pres">
      <dgm:prSet presAssocID="{6E88B8B6-7DCD-43AC-BAB3-CD1072593483}" presName="hierRoot2" presStyleCnt="0">
        <dgm:presLayoutVars>
          <dgm:hierBranch val="init"/>
        </dgm:presLayoutVars>
      </dgm:prSet>
      <dgm:spPr/>
    </dgm:pt>
    <dgm:pt modelId="{9191FAB6-1180-476B-93DD-1D85C958F5FC}" type="pres">
      <dgm:prSet presAssocID="{6E88B8B6-7DCD-43AC-BAB3-CD1072593483}" presName="rootComposite" presStyleCnt="0"/>
      <dgm:spPr/>
    </dgm:pt>
    <dgm:pt modelId="{ECF39C7E-C398-48D4-85C2-9DCFEEE7E68C}" type="pres">
      <dgm:prSet presAssocID="{6E88B8B6-7DCD-43AC-BAB3-CD1072593483}" presName="rootText" presStyleLbl="node3" presStyleIdx="6" presStyleCnt="13" custScaleX="93840" custScaleY="71572" custLinFactNeighborX="-6954" custLinFactNeighborY="-32">
        <dgm:presLayoutVars>
          <dgm:chPref val="3"/>
        </dgm:presLayoutVars>
      </dgm:prSet>
      <dgm:spPr/>
    </dgm:pt>
    <dgm:pt modelId="{9E063CE3-0A3D-413A-9323-F8EE585D5939}" type="pres">
      <dgm:prSet presAssocID="{6E88B8B6-7DCD-43AC-BAB3-CD1072593483}" presName="rootConnector" presStyleLbl="node3" presStyleIdx="6" presStyleCnt="13"/>
      <dgm:spPr/>
    </dgm:pt>
    <dgm:pt modelId="{149E722C-E939-4BA4-90DD-3C847494BA10}" type="pres">
      <dgm:prSet presAssocID="{6E88B8B6-7DCD-43AC-BAB3-CD1072593483}" presName="hierChild4" presStyleCnt="0"/>
      <dgm:spPr/>
    </dgm:pt>
    <dgm:pt modelId="{7FC81F1F-4C73-490D-951C-4F043560B7C4}" type="pres">
      <dgm:prSet presAssocID="{6E88B8B6-7DCD-43AC-BAB3-CD1072593483}" presName="hierChild5" presStyleCnt="0"/>
      <dgm:spPr/>
    </dgm:pt>
    <dgm:pt modelId="{4B62ACAA-C79B-470A-930B-13547CE655AA}" type="pres">
      <dgm:prSet presAssocID="{540B8B39-3F40-4FBF-ACFB-FCF71A185F59}" presName="Name48" presStyleLbl="parChTrans1D3" presStyleIdx="7" presStyleCnt="13"/>
      <dgm:spPr/>
    </dgm:pt>
    <dgm:pt modelId="{F614F1A3-778D-4DD0-AE7A-C75B5AD69FF1}" type="pres">
      <dgm:prSet presAssocID="{14F02A9C-5670-41AF-A8EE-07951129DC7B}" presName="hierRoot2" presStyleCnt="0">
        <dgm:presLayoutVars>
          <dgm:hierBranch val="init"/>
        </dgm:presLayoutVars>
      </dgm:prSet>
      <dgm:spPr/>
    </dgm:pt>
    <dgm:pt modelId="{960CC8CC-CDD3-41EB-8458-38AE7BAB9B38}" type="pres">
      <dgm:prSet presAssocID="{14F02A9C-5670-41AF-A8EE-07951129DC7B}" presName="rootComposite" presStyleCnt="0"/>
      <dgm:spPr/>
    </dgm:pt>
    <dgm:pt modelId="{2D3956CC-BDE8-48BE-A209-9ECE6DA22850}" type="pres">
      <dgm:prSet presAssocID="{14F02A9C-5670-41AF-A8EE-07951129DC7B}" presName="rootText" presStyleLbl="node3" presStyleIdx="7" presStyleCnt="13" custLinFactNeighborX="-6954" custLinFactNeighborY="-4724">
        <dgm:presLayoutVars>
          <dgm:chPref val="3"/>
        </dgm:presLayoutVars>
      </dgm:prSet>
      <dgm:spPr/>
    </dgm:pt>
    <dgm:pt modelId="{91143074-49C4-4029-B62E-4ABC188CA2B9}" type="pres">
      <dgm:prSet presAssocID="{14F02A9C-5670-41AF-A8EE-07951129DC7B}" presName="rootConnector" presStyleLbl="node3" presStyleIdx="7" presStyleCnt="13"/>
      <dgm:spPr/>
    </dgm:pt>
    <dgm:pt modelId="{CC689DD8-B247-4B09-BB79-F4E06C2A9311}" type="pres">
      <dgm:prSet presAssocID="{14F02A9C-5670-41AF-A8EE-07951129DC7B}" presName="hierChild4" presStyleCnt="0"/>
      <dgm:spPr/>
    </dgm:pt>
    <dgm:pt modelId="{E6ED44A3-6160-4DAB-A8FB-349917382A3B}" type="pres">
      <dgm:prSet presAssocID="{14F02A9C-5670-41AF-A8EE-07951129DC7B}" presName="hierChild5" presStyleCnt="0"/>
      <dgm:spPr/>
    </dgm:pt>
    <dgm:pt modelId="{9393D7BC-A3A3-4DFB-86D2-17F78923FD50}" type="pres">
      <dgm:prSet presAssocID="{E09199EB-71D8-4D0F-9A6D-2CD21762B989}" presName="Name48" presStyleLbl="parChTrans1D3" presStyleIdx="8" presStyleCnt="13"/>
      <dgm:spPr/>
    </dgm:pt>
    <dgm:pt modelId="{D4DBD663-6579-4ECF-AE13-8947A25AB6DB}" type="pres">
      <dgm:prSet presAssocID="{C5AD0722-7DBA-4F92-A553-FDF2E7B0BE15}" presName="hierRoot2" presStyleCnt="0">
        <dgm:presLayoutVars>
          <dgm:hierBranch val="init"/>
        </dgm:presLayoutVars>
      </dgm:prSet>
      <dgm:spPr/>
    </dgm:pt>
    <dgm:pt modelId="{CDA64D28-7D04-448D-877A-246E4CBFFDD0}" type="pres">
      <dgm:prSet presAssocID="{C5AD0722-7DBA-4F92-A553-FDF2E7B0BE15}" presName="rootComposite" presStyleCnt="0"/>
      <dgm:spPr/>
    </dgm:pt>
    <dgm:pt modelId="{C1B2655A-272F-4258-B581-1F85825C0B64}" type="pres">
      <dgm:prSet presAssocID="{C5AD0722-7DBA-4F92-A553-FDF2E7B0BE15}" presName="rootText" presStyleLbl="node3" presStyleIdx="8" presStyleCnt="13" custLinFactNeighborX="-9272" custLinFactNeighborY="-4724">
        <dgm:presLayoutVars>
          <dgm:chPref val="3"/>
        </dgm:presLayoutVars>
      </dgm:prSet>
      <dgm:spPr/>
    </dgm:pt>
    <dgm:pt modelId="{379C98A2-DCD5-4C0E-8A6A-7481E707753C}" type="pres">
      <dgm:prSet presAssocID="{C5AD0722-7DBA-4F92-A553-FDF2E7B0BE15}" presName="rootConnector" presStyleLbl="node3" presStyleIdx="8" presStyleCnt="13"/>
      <dgm:spPr/>
    </dgm:pt>
    <dgm:pt modelId="{DCDB1EF8-7E22-469E-8F21-85CCD5238F0D}" type="pres">
      <dgm:prSet presAssocID="{C5AD0722-7DBA-4F92-A553-FDF2E7B0BE15}" presName="hierChild4" presStyleCnt="0"/>
      <dgm:spPr/>
    </dgm:pt>
    <dgm:pt modelId="{CB9A2429-24EE-4552-B3A6-4E8DAA8D0B0F}" type="pres">
      <dgm:prSet presAssocID="{C5AD0722-7DBA-4F92-A553-FDF2E7B0BE15}" presName="hierChild5" presStyleCnt="0"/>
      <dgm:spPr/>
    </dgm:pt>
    <dgm:pt modelId="{F40A79D8-6BE9-40B8-9E24-3F54E6193F64}" type="pres">
      <dgm:prSet presAssocID="{E1615C93-15A2-4320-A27E-5A9F73FD734F}" presName="hierChild5" presStyleCnt="0"/>
      <dgm:spPr/>
    </dgm:pt>
    <dgm:pt modelId="{892F9515-1354-4190-A61D-5A0200A4F7B1}" type="pres">
      <dgm:prSet presAssocID="{CFAD2BE0-90CE-42C0-B560-831565BCF116}" presName="Name37" presStyleLbl="parChTrans1D2" presStyleIdx="2" presStyleCnt="5"/>
      <dgm:spPr/>
    </dgm:pt>
    <dgm:pt modelId="{F65B4E7D-5460-4217-85F9-24FEF8B64503}" type="pres">
      <dgm:prSet presAssocID="{EF61C3F2-452B-4CBE-B180-D8B4520AB23F}" presName="hierRoot2" presStyleCnt="0">
        <dgm:presLayoutVars>
          <dgm:hierBranch val="init"/>
        </dgm:presLayoutVars>
      </dgm:prSet>
      <dgm:spPr/>
    </dgm:pt>
    <dgm:pt modelId="{3962697B-003F-4F9F-905D-2BE892054E50}" type="pres">
      <dgm:prSet presAssocID="{EF61C3F2-452B-4CBE-B180-D8B4520AB23F}" presName="rootComposite" presStyleCnt="0"/>
      <dgm:spPr/>
    </dgm:pt>
    <dgm:pt modelId="{0AC57E41-B9A8-4369-8B96-79848FBEA6B6}" type="pres">
      <dgm:prSet presAssocID="{EF61C3F2-452B-4CBE-B180-D8B4520AB23F}" presName="rootText" presStyleLbl="node2" presStyleIdx="2" presStyleCnt="4" custScaleX="97554" custScaleY="79281">
        <dgm:presLayoutVars>
          <dgm:chPref val="3"/>
        </dgm:presLayoutVars>
      </dgm:prSet>
      <dgm:spPr/>
    </dgm:pt>
    <dgm:pt modelId="{A6678D93-7BB3-4EC4-8F51-CBAE0270CC7F}" type="pres">
      <dgm:prSet presAssocID="{EF61C3F2-452B-4CBE-B180-D8B4520AB23F}" presName="rootConnector" presStyleLbl="node2" presStyleIdx="2" presStyleCnt="4"/>
      <dgm:spPr/>
    </dgm:pt>
    <dgm:pt modelId="{47208AE9-3314-4492-B92C-490FE05D4589}" type="pres">
      <dgm:prSet presAssocID="{EF61C3F2-452B-4CBE-B180-D8B4520AB23F}" presName="hierChild4" presStyleCnt="0"/>
      <dgm:spPr/>
    </dgm:pt>
    <dgm:pt modelId="{F7BE97AA-32CB-4986-AFA5-8894D8000B8D}" type="pres">
      <dgm:prSet presAssocID="{4A76F2D5-757E-4B47-AAFC-F3F1ECD88376}" presName="Name37" presStyleLbl="parChTrans1D3" presStyleIdx="9" presStyleCnt="13"/>
      <dgm:spPr/>
    </dgm:pt>
    <dgm:pt modelId="{98978053-01C1-43AE-A1DD-C6DDB69C1EBA}" type="pres">
      <dgm:prSet presAssocID="{F4F8F673-5281-4219-885C-12301F24010C}" presName="hierRoot2" presStyleCnt="0">
        <dgm:presLayoutVars>
          <dgm:hierBranch val="init"/>
        </dgm:presLayoutVars>
      </dgm:prSet>
      <dgm:spPr/>
    </dgm:pt>
    <dgm:pt modelId="{BA6EB447-4D21-4FBE-BB5F-A651E26D3AB4}" type="pres">
      <dgm:prSet presAssocID="{F4F8F673-5281-4219-885C-12301F24010C}" presName="rootComposite" presStyleCnt="0"/>
      <dgm:spPr/>
    </dgm:pt>
    <dgm:pt modelId="{AF898FFD-C445-4D0E-9F50-7A8074F33D0A}" type="pres">
      <dgm:prSet presAssocID="{F4F8F673-5281-4219-885C-12301F24010C}" presName="rootText" presStyleLbl="node3" presStyleIdx="9" presStyleCnt="13" custScaleX="88864" custScaleY="95239" custLinFactNeighborY="-16282">
        <dgm:presLayoutVars>
          <dgm:chPref val="3"/>
        </dgm:presLayoutVars>
      </dgm:prSet>
      <dgm:spPr/>
    </dgm:pt>
    <dgm:pt modelId="{2BCF8D61-87FA-4826-9646-F94555C04537}" type="pres">
      <dgm:prSet presAssocID="{F4F8F673-5281-4219-885C-12301F24010C}" presName="rootConnector" presStyleLbl="node3" presStyleIdx="9" presStyleCnt="13"/>
      <dgm:spPr/>
    </dgm:pt>
    <dgm:pt modelId="{CA67B7EE-5D11-474D-88DA-3A678A805C8A}" type="pres">
      <dgm:prSet presAssocID="{F4F8F673-5281-4219-885C-12301F24010C}" presName="hierChild4" presStyleCnt="0"/>
      <dgm:spPr/>
    </dgm:pt>
    <dgm:pt modelId="{87B0A1AE-6D48-42AB-8567-2ED429803A73}" type="pres">
      <dgm:prSet presAssocID="{F4F8F673-5281-4219-885C-12301F24010C}" presName="hierChild5" presStyleCnt="0"/>
      <dgm:spPr/>
    </dgm:pt>
    <dgm:pt modelId="{8EA24244-C560-4E13-9824-B7A984900998}" type="pres">
      <dgm:prSet presAssocID="{A0DF8ABE-514F-457B-B95A-D2425C47A9E3}" presName="Name37" presStyleLbl="parChTrans1D3" presStyleIdx="10" presStyleCnt="13"/>
      <dgm:spPr/>
    </dgm:pt>
    <dgm:pt modelId="{62538A3D-A90E-41B3-915B-1A5CB08783D4}" type="pres">
      <dgm:prSet presAssocID="{B02D1B19-5DE9-4E10-9C2A-78A04329DFD3}" presName="hierRoot2" presStyleCnt="0">
        <dgm:presLayoutVars>
          <dgm:hierBranch val="init"/>
        </dgm:presLayoutVars>
      </dgm:prSet>
      <dgm:spPr/>
    </dgm:pt>
    <dgm:pt modelId="{AE21E24A-EFD0-4F13-840E-6619A7680B6B}" type="pres">
      <dgm:prSet presAssocID="{B02D1B19-5DE9-4E10-9C2A-78A04329DFD3}" presName="rootComposite" presStyleCnt="0"/>
      <dgm:spPr/>
    </dgm:pt>
    <dgm:pt modelId="{B2E281F3-B9B3-4820-8279-1AB11560549A}" type="pres">
      <dgm:prSet presAssocID="{B02D1B19-5DE9-4E10-9C2A-78A04329DFD3}" presName="rootText" presStyleLbl="node3" presStyleIdx="10" presStyleCnt="13" custScaleX="86136" custLinFactNeighborY="-34842">
        <dgm:presLayoutVars>
          <dgm:chPref val="3"/>
        </dgm:presLayoutVars>
      </dgm:prSet>
      <dgm:spPr/>
    </dgm:pt>
    <dgm:pt modelId="{38011333-526F-4493-929F-B375CA642D3F}" type="pres">
      <dgm:prSet presAssocID="{B02D1B19-5DE9-4E10-9C2A-78A04329DFD3}" presName="rootConnector" presStyleLbl="node3" presStyleIdx="10" presStyleCnt="13"/>
      <dgm:spPr/>
    </dgm:pt>
    <dgm:pt modelId="{48E78CD1-EEFF-4BBA-AA7E-F74F7B52D80B}" type="pres">
      <dgm:prSet presAssocID="{B02D1B19-5DE9-4E10-9C2A-78A04329DFD3}" presName="hierChild4" presStyleCnt="0"/>
      <dgm:spPr/>
    </dgm:pt>
    <dgm:pt modelId="{16EC6F3C-BE13-46C3-AA2D-1951914393F6}" type="pres">
      <dgm:prSet presAssocID="{B02D1B19-5DE9-4E10-9C2A-78A04329DFD3}" presName="hierChild5" presStyleCnt="0"/>
      <dgm:spPr/>
    </dgm:pt>
    <dgm:pt modelId="{787D79CF-4088-4425-822A-B22DCD43B5FB}" type="pres">
      <dgm:prSet presAssocID="{EF61C3F2-452B-4CBE-B180-D8B4520AB23F}" presName="hierChild5" presStyleCnt="0"/>
      <dgm:spPr/>
    </dgm:pt>
    <dgm:pt modelId="{58EFE3AB-DAC2-4A86-9E9E-5A3B687837A4}" type="pres">
      <dgm:prSet presAssocID="{97E486C0-AE7A-4BCF-BC29-55FA4DA57C2A}" presName="Name37" presStyleLbl="parChTrans1D2" presStyleIdx="3" presStyleCnt="5"/>
      <dgm:spPr/>
    </dgm:pt>
    <dgm:pt modelId="{6D0E2247-674A-4966-A25D-E2B7AFB2EB8B}" type="pres">
      <dgm:prSet presAssocID="{8A20D1DD-5A3E-438C-868B-646733C19307}" presName="hierRoot2" presStyleCnt="0">
        <dgm:presLayoutVars>
          <dgm:hierBranch val="init"/>
        </dgm:presLayoutVars>
      </dgm:prSet>
      <dgm:spPr/>
    </dgm:pt>
    <dgm:pt modelId="{E5A7EC4B-8545-41FC-B565-C15BA1863F27}" type="pres">
      <dgm:prSet presAssocID="{8A20D1DD-5A3E-438C-868B-646733C19307}" presName="rootComposite" presStyleCnt="0"/>
      <dgm:spPr/>
    </dgm:pt>
    <dgm:pt modelId="{F64E53F4-597B-43CE-885D-F3C5D1533DB9}" type="pres">
      <dgm:prSet presAssocID="{8A20D1DD-5A3E-438C-868B-646733C19307}" presName="rootText" presStyleLbl="node2" presStyleIdx="3" presStyleCnt="4" custScaleY="87835">
        <dgm:presLayoutVars>
          <dgm:chPref val="3"/>
        </dgm:presLayoutVars>
      </dgm:prSet>
      <dgm:spPr/>
    </dgm:pt>
    <dgm:pt modelId="{FAA858A4-7A79-4F2D-A5E9-91DDBF3FBB6E}" type="pres">
      <dgm:prSet presAssocID="{8A20D1DD-5A3E-438C-868B-646733C19307}" presName="rootConnector" presStyleLbl="node2" presStyleIdx="3" presStyleCnt="4"/>
      <dgm:spPr/>
    </dgm:pt>
    <dgm:pt modelId="{D1BBDDCA-EC8C-4F58-81F4-5DF57CFA6C7D}" type="pres">
      <dgm:prSet presAssocID="{8A20D1DD-5A3E-438C-868B-646733C19307}" presName="hierChild4" presStyleCnt="0"/>
      <dgm:spPr/>
    </dgm:pt>
    <dgm:pt modelId="{73279C67-C1AB-4D37-BE5F-173200DFF755}" type="pres">
      <dgm:prSet presAssocID="{A868218F-346D-4150-85E5-6A00E7A87742}" presName="Name37" presStyleLbl="parChTrans1D3" presStyleIdx="11" presStyleCnt="13"/>
      <dgm:spPr/>
    </dgm:pt>
    <dgm:pt modelId="{6AA48767-EF86-47E8-B0CC-D5F04C7E0605}" type="pres">
      <dgm:prSet presAssocID="{77F1E60D-E4E7-4C09-B576-48AB593A95F6}" presName="hierRoot2" presStyleCnt="0">
        <dgm:presLayoutVars>
          <dgm:hierBranch val="init"/>
        </dgm:presLayoutVars>
      </dgm:prSet>
      <dgm:spPr/>
    </dgm:pt>
    <dgm:pt modelId="{208AC755-92BE-4A9B-B4AE-B2A66DBABFDA}" type="pres">
      <dgm:prSet presAssocID="{77F1E60D-E4E7-4C09-B576-48AB593A95F6}" presName="rootComposite" presStyleCnt="0"/>
      <dgm:spPr/>
    </dgm:pt>
    <dgm:pt modelId="{F6928C7C-3894-4CCB-B76C-7B4D63E3397A}" type="pres">
      <dgm:prSet presAssocID="{77F1E60D-E4E7-4C09-B576-48AB593A95F6}" presName="rootText" presStyleLbl="node3" presStyleIdx="11" presStyleCnt="13" custLinFactNeighborY="-16282">
        <dgm:presLayoutVars>
          <dgm:chPref val="3"/>
        </dgm:presLayoutVars>
      </dgm:prSet>
      <dgm:spPr/>
    </dgm:pt>
    <dgm:pt modelId="{E3137CFE-CD22-4165-B47D-F56352F91236}" type="pres">
      <dgm:prSet presAssocID="{77F1E60D-E4E7-4C09-B576-48AB593A95F6}" presName="rootConnector" presStyleLbl="node3" presStyleIdx="11" presStyleCnt="13"/>
      <dgm:spPr/>
    </dgm:pt>
    <dgm:pt modelId="{769B3996-2C3F-422E-A504-0067D44D791F}" type="pres">
      <dgm:prSet presAssocID="{77F1E60D-E4E7-4C09-B576-48AB593A95F6}" presName="hierChild4" presStyleCnt="0"/>
      <dgm:spPr/>
    </dgm:pt>
    <dgm:pt modelId="{A44694C3-2BFD-451A-8193-B789478FA549}" type="pres">
      <dgm:prSet presAssocID="{77F1E60D-E4E7-4C09-B576-48AB593A95F6}" presName="hierChild5" presStyleCnt="0"/>
      <dgm:spPr/>
    </dgm:pt>
    <dgm:pt modelId="{5F1D672D-491C-4CE5-9186-C64047570EA0}" type="pres">
      <dgm:prSet presAssocID="{3F2E21F5-FF72-4991-9B09-D6EFB59B26F2}" presName="Name37" presStyleLbl="parChTrans1D3" presStyleIdx="12" presStyleCnt="13"/>
      <dgm:spPr/>
    </dgm:pt>
    <dgm:pt modelId="{07F5D46F-7D75-4E92-8648-357523558B1D}" type="pres">
      <dgm:prSet presAssocID="{EFDBF36D-88D8-4047-A2BC-D36758EB5DB5}" presName="hierRoot2" presStyleCnt="0">
        <dgm:presLayoutVars>
          <dgm:hierBranch val="init"/>
        </dgm:presLayoutVars>
      </dgm:prSet>
      <dgm:spPr/>
    </dgm:pt>
    <dgm:pt modelId="{0520E1EC-0682-411D-97EB-62151E5F11B1}" type="pres">
      <dgm:prSet presAssocID="{EFDBF36D-88D8-4047-A2BC-D36758EB5DB5}" presName="rootComposite" presStyleCnt="0"/>
      <dgm:spPr/>
    </dgm:pt>
    <dgm:pt modelId="{3AF459B3-7D1E-4243-9C0A-9F16A3F2B79E}" type="pres">
      <dgm:prSet presAssocID="{EFDBF36D-88D8-4047-A2BC-D36758EB5DB5}" presName="rootText" presStyleLbl="node3" presStyleIdx="12" presStyleCnt="13" custLinFactNeighborY="-39542">
        <dgm:presLayoutVars>
          <dgm:chPref val="3"/>
        </dgm:presLayoutVars>
      </dgm:prSet>
      <dgm:spPr/>
    </dgm:pt>
    <dgm:pt modelId="{C4904B7E-C4B1-4CF6-A77C-C103C101F8B1}" type="pres">
      <dgm:prSet presAssocID="{EFDBF36D-88D8-4047-A2BC-D36758EB5DB5}" presName="rootConnector" presStyleLbl="node3" presStyleIdx="12" presStyleCnt="13"/>
      <dgm:spPr/>
    </dgm:pt>
    <dgm:pt modelId="{0346A506-C9DC-4696-9029-E2F9945BB0F2}" type="pres">
      <dgm:prSet presAssocID="{EFDBF36D-88D8-4047-A2BC-D36758EB5DB5}" presName="hierChild4" presStyleCnt="0"/>
      <dgm:spPr/>
    </dgm:pt>
    <dgm:pt modelId="{7A5D0450-1B68-4395-93B2-1DDE7B185E2C}" type="pres">
      <dgm:prSet presAssocID="{EFDBF36D-88D8-4047-A2BC-D36758EB5DB5}" presName="hierChild5" presStyleCnt="0"/>
      <dgm:spPr/>
    </dgm:pt>
    <dgm:pt modelId="{B87CD740-DA14-4230-8D63-017968A428E2}" type="pres">
      <dgm:prSet presAssocID="{8A20D1DD-5A3E-438C-868B-646733C19307}" presName="hierChild5" presStyleCnt="0"/>
      <dgm:spPr/>
    </dgm:pt>
    <dgm:pt modelId="{6EDF389B-7FA0-4A35-8679-6241A0B79413}" type="pres">
      <dgm:prSet presAssocID="{96CA2208-4471-489F-A3A5-2AF5FFDB4C42}" presName="hierChild3" presStyleCnt="0"/>
      <dgm:spPr/>
    </dgm:pt>
    <dgm:pt modelId="{58369EE8-847C-4CA6-AC44-2F66E816A7B7}" type="pres">
      <dgm:prSet presAssocID="{79271EB1-5310-43DC-8FE8-9E9C6072ECB5}" presName="Name111" presStyleLbl="parChTrans1D2" presStyleIdx="4" presStyleCnt="5"/>
      <dgm:spPr/>
    </dgm:pt>
    <dgm:pt modelId="{E5C1B12D-DD64-411B-9335-BDA490B1B910}" type="pres">
      <dgm:prSet presAssocID="{8DF55EFC-C8E7-4C20-BA9E-0562991526FF}" presName="hierRoot3" presStyleCnt="0">
        <dgm:presLayoutVars>
          <dgm:hierBranch val="init"/>
        </dgm:presLayoutVars>
      </dgm:prSet>
      <dgm:spPr/>
    </dgm:pt>
    <dgm:pt modelId="{5AB281E4-47ED-4ED3-9504-A8B2374B1A01}" type="pres">
      <dgm:prSet presAssocID="{8DF55EFC-C8E7-4C20-BA9E-0562991526FF}" presName="rootComposite3" presStyleCnt="0"/>
      <dgm:spPr/>
    </dgm:pt>
    <dgm:pt modelId="{2AD20121-7CD4-4FC8-8730-EDE8F3EFB965}" type="pres">
      <dgm:prSet presAssocID="{8DF55EFC-C8E7-4C20-BA9E-0562991526FF}" presName="rootText3" presStyleLbl="asst1" presStyleIdx="0" presStyleCnt="1" custScaleX="75454" custScaleY="60017">
        <dgm:presLayoutVars>
          <dgm:chPref val="3"/>
        </dgm:presLayoutVars>
      </dgm:prSet>
      <dgm:spPr/>
    </dgm:pt>
    <dgm:pt modelId="{1D139761-FE0C-41C4-A1C9-A0F3DADF8B8A}" type="pres">
      <dgm:prSet presAssocID="{8DF55EFC-C8E7-4C20-BA9E-0562991526FF}" presName="rootConnector3" presStyleLbl="asst1" presStyleIdx="0" presStyleCnt="1"/>
      <dgm:spPr/>
    </dgm:pt>
    <dgm:pt modelId="{C0107EFD-5711-4F7D-88D6-95D737AE8E03}" type="pres">
      <dgm:prSet presAssocID="{8DF55EFC-C8E7-4C20-BA9E-0562991526FF}" presName="hierChild6" presStyleCnt="0"/>
      <dgm:spPr/>
    </dgm:pt>
    <dgm:pt modelId="{7FA7961E-D469-455B-B74F-E964AD6EFB49}" type="pres">
      <dgm:prSet presAssocID="{8DF55EFC-C8E7-4C20-BA9E-0562991526FF}" presName="hierChild7" presStyleCnt="0"/>
      <dgm:spPr/>
    </dgm:pt>
  </dgm:ptLst>
  <dgm:cxnLst>
    <dgm:cxn modelId="{33C17603-575B-4C6E-9FC3-F73DF628B078}" type="presOf" srcId="{E1615C93-15A2-4320-A27E-5A9F73FD734F}" destId="{31F0915C-F726-4614-871D-574C0D59AE20}" srcOrd="0" destOrd="0" presId="urn:microsoft.com/office/officeart/2005/8/layout/orgChart1"/>
    <dgm:cxn modelId="{90E1A105-E2C2-4890-86A8-892C0012ECD9}" type="presOf" srcId="{8A20D1DD-5A3E-438C-868B-646733C19307}" destId="{FAA858A4-7A79-4F2D-A5E9-91DDBF3FBB6E}" srcOrd="1" destOrd="0" presId="urn:microsoft.com/office/officeart/2005/8/layout/orgChart1"/>
    <dgm:cxn modelId="{F251BF05-9137-4A83-887F-07C93B932C1B}" type="presOf" srcId="{08F402DF-ED88-4C13-AD57-FB745980D8F8}" destId="{6083D339-B948-4D32-9880-CC114C5DC2D0}" srcOrd="1" destOrd="0" presId="urn:microsoft.com/office/officeart/2005/8/layout/orgChart1"/>
    <dgm:cxn modelId="{8B80BD06-415D-4E29-88F4-00B6D04CEAF5}" type="presOf" srcId="{0F4E5BDB-2E61-4D8E-9AA5-20B778D1E665}" destId="{8683556F-ED5A-43E7-8887-AC0174CB869B}" srcOrd="0" destOrd="0" presId="urn:microsoft.com/office/officeart/2005/8/layout/orgChart1"/>
    <dgm:cxn modelId="{C7122408-38E8-4CD7-8A3E-333C7C3B3CE7}" srcId="{E1615C93-15A2-4320-A27E-5A9F73FD734F}" destId="{14F02A9C-5670-41AF-A8EE-07951129DC7B}" srcOrd="2" destOrd="0" parTransId="{540B8B39-3F40-4FBF-ACFB-FCF71A185F59}" sibTransId="{5CCA6A86-045B-435D-9890-96869157BC1E}"/>
    <dgm:cxn modelId="{1706520B-24E5-43DB-8607-8F859AD4EFC6}" srcId="{A84E862F-FA13-4468-86F3-A89E50B7064D}" destId="{108AAA25-3A6A-4029-B491-155A4ECCD0BA}" srcOrd="3" destOrd="0" parTransId="{9C12FA45-6871-4C38-92F1-EE808E6EB158}" sibTransId="{9149010C-AE5C-478E-8662-11C0F8E8BE00}"/>
    <dgm:cxn modelId="{643EE20C-56BD-472F-A1A9-52F57732AA4B}" type="presOf" srcId="{125BCE6A-791C-494D-A8E1-4F3CABF5628D}" destId="{3D2CC6AD-496C-402F-811A-82E0B8A0A7C4}" srcOrd="0" destOrd="0" presId="urn:microsoft.com/office/officeart/2005/8/layout/orgChart1"/>
    <dgm:cxn modelId="{2D71F710-A234-48D8-9E0F-4F40BFD9810E}" type="presOf" srcId="{14F02A9C-5670-41AF-A8EE-07951129DC7B}" destId="{2D3956CC-BDE8-48BE-A209-9ECE6DA22850}" srcOrd="0" destOrd="0" presId="urn:microsoft.com/office/officeart/2005/8/layout/orgChart1"/>
    <dgm:cxn modelId="{26D3261C-D974-4D1B-8612-4873FE6DF3E8}" type="presOf" srcId="{EFDBF36D-88D8-4047-A2BC-D36758EB5DB5}" destId="{3AF459B3-7D1E-4243-9C0A-9F16A3F2B79E}" srcOrd="0" destOrd="0" presId="urn:microsoft.com/office/officeart/2005/8/layout/orgChart1"/>
    <dgm:cxn modelId="{A445561E-DF5B-4CBF-9118-8AAA6B173673}" srcId="{96CA2208-4471-489F-A3A5-2AF5FFDB4C42}" destId="{A84E862F-FA13-4468-86F3-A89E50B7064D}" srcOrd="0" destOrd="0" parTransId="{2819179B-C9A0-49D0-BBA3-24FFC83D7C35}" sibTransId="{64DA5DBD-1591-4C7C-BCD2-97FE77BF06B6}"/>
    <dgm:cxn modelId="{CE71E420-37BE-4273-AC4B-1A24C9DB7327}" type="presOf" srcId="{34CF9A7E-3ACD-44F0-B5EB-95D5BDDEB349}" destId="{0BBE32C9-685E-4D67-B2B5-B41C999584CA}" srcOrd="0" destOrd="0" presId="urn:microsoft.com/office/officeart/2005/8/layout/orgChart1"/>
    <dgm:cxn modelId="{5972FA21-68AF-4AC8-B600-CFA4C4FEA102}" srcId="{96CA2208-4471-489F-A3A5-2AF5FFDB4C42}" destId="{EF61C3F2-452B-4CBE-B180-D8B4520AB23F}" srcOrd="2" destOrd="0" parTransId="{CFAD2BE0-90CE-42C0-B560-831565BCF116}" sibTransId="{1C9141D2-576C-4848-882F-E394AC20FD89}"/>
    <dgm:cxn modelId="{087DBC24-32F4-4984-BCA6-C4E0F5458CB9}" type="presOf" srcId="{2819179B-C9A0-49D0-BBA3-24FFC83D7C35}" destId="{72B538E3-EB02-4131-8134-29E0B9381803}" srcOrd="0" destOrd="0" presId="urn:microsoft.com/office/officeart/2005/8/layout/orgChart1"/>
    <dgm:cxn modelId="{110FF427-37DE-4C18-972F-1C92B539FAC2}" type="presOf" srcId="{79271EB1-5310-43DC-8FE8-9E9C6072ECB5}" destId="{58369EE8-847C-4CA6-AC44-2F66E816A7B7}" srcOrd="0" destOrd="0" presId="urn:microsoft.com/office/officeart/2005/8/layout/orgChart1"/>
    <dgm:cxn modelId="{3FE4AC28-0202-4780-BD5A-CB3C939ACB3B}" type="presOf" srcId="{9C12FA45-6871-4C38-92F1-EE808E6EB158}" destId="{FE0FA31E-7BB2-4382-B8ED-3892AA66D61B}" srcOrd="0" destOrd="0" presId="urn:microsoft.com/office/officeart/2005/8/layout/orgChart1"/>
    <dgm:cxn modelId="{8ED52129-D8FC-41FC-B2BA-506FFC8FE7D5}" srcId="{E1615C93-15A2-4320-A27E-5A9F73FD734F}" destId="{08F402DF-ED88-4C13-AD57-FB745980D8F8}" srcOrd="0" destOrd="0" parTransId="{95B33970-10C8-4B97-B816-4AFA3A50C9B1}" sibTransId="{E4216616-7CF6-43BE-A9C4-98B5DD23BA8F}"/>
    <dgm:cxn modelId="{9F2D662C-CD2A-4B94-89B2-F11E35654B85}" type="presOf" srcId="{108AAA25-3A6A-4029-B491-155A4ECCD0BA}" destId="{2BDFD7F9-E321-4954-8931-7B34D8EB19BF}" srcOrd="0" destOrd="0" presId="urn:microsoft.com/office/officeart/2005/8/layout/orgChart1"/>
    <dgm:cxn modelId="{9399DE2D-A197-46BF-8262-19338ED07619}" type="presOf" srcId="{E79D8665-964F-4B60-8293-BF55870BFB12}" destId="{00BCC0F4-3363-44D1-B542-91F29D89D64B}" srcOrd="0" destOrd="0" presId="urn:microsoft.com/office/officeart/2005/8/layout/orgChart1"/>
    <dgm:cxn modelId="{B9E0A232-9938-42E5-BB7D-5FDCAB43B3EC}" type="presOf" srcId="{A868218F-346D-4150-85E5-6A00E7A87742}" destId="{73279C67-C1AB-4D37-BE5F-173200DFF755}" srcOrd="0" destOrd="0" presId="urn:microsoft.com/office/officeart/2005/8/layout/orgChart1"/>
    <dgm:cxn modelId="{B17EB733-6D18-4155-9D5F-08B3FD009D25}" type="presOf" srcId="{EFDBF36D-88D8-4047-A2BC-D36758EB5DB5}" destId="{C4904B7E-C4B1-4CF6-A77C-C103C101F8B1}" srcOrd="1" destOrd="0" presId="urn:microsoft.com/office/officeart/2005/8/layout/orgChart1"/>
    <dgm:cxn modelId="{C8259934-368C-47CE-AA0E-BA27745D6398}" type="presOf" srcId="{EF61C3F2-452B-4CBE-B180-D8B4520AB23F}" destId="{A6678D93-7BB3-4EC4-8F51-CBAE0270CC7F}" srcOrd="1" destOrd="0" presId="urn:microsoft.com/office/officeart/2005/8/layout/orgChart1"/>
    <dgm:cxn modelId="{2B05533D-1EBD-4574-8A6C-767E0BD97555}" type="presOf" srcId="{6474EA0D-5EA6-4DF9-AEB1-169F83DF0A82}" destId="{2A5F5E5A-FD1B-4467-89A7-50C10FC154F5}" srcOrd="0" destOrd="0" presId="urn:microsoft.com/office/officeart/2005/8/layout/orgChart1"/>
    <dgm:cxn modelId="{E053CB5C-6BFD-4111-BE66-E142DA89611B}" type="presOf" srcId="{8A20D1DD-5A3E-438C-868B-646733C19307}" destId="{F64E53F4-597B-43CE-885D-F3C5D1533DB9}" srcOrd="0" destOrd="0" presId="urn:microsoft.com/office/officeart/2005/8/layout/orgChart1"/>
    <dgm:cxn modelId="{16AA425E-6C7E-422B-9F5B-F899D34F2965}" type="presOf" srcId="{09A0FF14-6B1F-4DA8-9724-547325D37F2B}" destId="{5274C0FE-0F46-4FA9-B19F-B8DBE55DB223}" srcOrd="0" destOrd="0" presId="urn:microsoft.com/office/officeart/2005/8/layout/orgChart1"/>
    <dgm:cxn modelId="{8FC4884C-EA0F-4E1E-8CD7-A662D9C04B3A}" type="presOf" srcId="{F4F8F673-5281-4219-885C-12301F24010C}" destId="{AF898FFD-C445-4D0E-9F50-7A8074F33D0A}" srcOrd="0" destOrd="0" presId="urn:microsoft.com/office/officeart/2005/8/layout/orgChart1"/>
    <dgm:cxn modelId="{9397B66C-344A-456C-9367-CC6C05B7F106}" type="presOf" srcId="{4A2AE458-5520-42E7-8C11-1F48F18687A6}" destId="{0AD0AD1C-990A-4BF7-937C-34718AF25A58}" srcOrd="1" destOrd="0" presId="urn:microsoft.com/office/officeart/2005/8/layout/orgChart1"/>
    <dgm:cxn modelId="{BF4CED4D-05F6-4052-B15A-BE8E48E339BF}" srcId="{A84E862F-FA13-4468-86F3-A89E50B7064D}" destId="{09A0FF14-6B1F-4DA8-9724-547325D37F2B}" srcOrd="0" destOrd="0" parTransId="{125BCE6A-791C-494D-A8E1-4F3CABF5628D}" sibTransId="{4F2DBB4D-5351-41DF-967C-B01A42C93491}"/>
    <dgm:cxn modelId="{F4285B6E-06FE-4919-AA83-7FC7EF18536C}" type="presOf" srcId="{EF61C3F2-452B-4CBE-B180-D8B4520AB23F}" destId="{0AC57E41-B9A8-4369-8B96-79848FBEA6B6}" srcOrd="0" destOrd="0" presId="urn:microsoft.com/office/officeart/2005/8/layout/orgChart1"/>
    <dgm:cxn modelId="{FDE5EE6E-942D-4165-A5BC-9DDBB9C58AD2}" srcId="{96CA2208-4471-489F-A3A5-2AF5FFDB4C42}" destId="{8DF55EFC-C8E7-4C20-BA9E-0562991526FF}" srcOrd="3" destOrd="0" parTransId="{79271EB1-5310-43DC-8FE8-9E9C6072ECB5}" sibTransId="{A7FEB442-9B14-4AF3-A50B-FB0E7D2CE399}"/>
    <dgm:cxn modelId="{2FB5F16E-58B9-4270-8119-D406DB12A9CD}" srcId="{E1615C93-15A2-4320-A27E-5A9F73FD734F}" destId="{6E88B8B6-7DCD-43AC-BAB3-CD1072593483}" srcOrd="1" destOrd="0" parTransId="{6474EA0D-5EA6-4DF9-AEB1-169F83DF0A82}" sibTransId="{8B076015-8EFE-439E-B794-01CD2F954771}"/>
    <dgm:cxn modelId="{E8C2FC4E-EA2B-4037-BA3C-19D4393B7223}" srcId="{8A20D1DD-5A3E-438C-868B-646733C19307}" destId="{EFDBF36D-88D8-4047-A2BC-D36758EB5DB5}" srcOrd="1" destOrd="0" parTransId="{3F2E21F5-FF72-4991-9B09-D6EFB59B26F2}" sibTransId="{B8637482-2A03-4A6D-AB88-93B1A1FBD9DB}"/>
    <dgm:cxn modelId="{AEC1B46F-2716-4C03-976C-26A996E1CACF}" srcId="{8A20D1DD-5A3E-438C-868B-646733C19307}" destId="{77F1E60D-E4E7-4C09-B576-48AB593A95F6}" srcOrd="0" destOrd="0" parTransId="{A868218F-346D-4150-85E5-6A00E7A87742}" sibTransId="{09AFA8C1-865D-4F37-803E-D47F5D0A983C}"/>
    <dgm:cxn modelId="{B9E43970-6A24-4A2A-A91A-5D277A4EE302}" type="presOf" srcId="{A84E862F-FA13-4468-86F3-A89E50B7064D}" destId="{8C7648D8-F1D1-460D-9DE1-3F32E2BBB224}" srcOrd="0" destOrd="0" presId="urn:microsoft.com/office/officeart/2005/8/layout/orgChart1"/>
    <dgm:cxn modelId="{C4CA6E70-42C6-4140-A2EF-6F20976FE38E}" type="presOf" srcId="{77F1E60D-E4E7-4C09-B576-48AB593A95F6}" destId="{F6928C7C-3894-4CCB-B76C-7B4D63E3397A}" srcOrd="0" destOrd="0" presId="urn:microsoft.com/office/officeart/2005/8/layout/orgChart1"/>
    <dgm:cxn modelId="{E50C0753-FBFD-4B53-B3A0-71A52A02CC92}" type="presOf" srcId="{A84E862F-FA13-4468-86F3-A89E50B7064D}" destId="{E71367D4-77A8-4CCF-AB64-1B0EBBD6B52D}" srcOrd="1" destOrd="0" presId="urn:microsoft.com/office/officeart/2005/8/layout/orgChart1"/>
    <dgm:cxn modelId="{05BD7979-35F3-4761-8424-0448D75D214E}" srcId="{96CA2208-4471-489F-A3A5-2AF5FFDB4C42}" destId="{8A20D1DD-5A3E-438C-868B-646733C19307}" srcOrd="4" destOrd="0" parTransId="{97E486C0-AE7A-4BCF-BC29-55FA4DA57C2A}" sibTransId="{4C8873A9-4371-4F17-9449-CEAB225D7EAB}"/>
    <dgm:cxn modelId="{B802AD5A-8B22-49A9-AD53-F7254B1C69E8}" type="presOf" srcId="{3F2E21F5-FF72-4991-9B09-D6EFB59B26F2}" destId="{5F1D672D-491C-4CE5-9186-C64047570EA0}" srcOrd="0" destOrd="0" presId="urn:microsoft.com/office/officeart/2005/8/layout/orgChart1"/>
    <dgm:cxn modelId="{717D8781-F8CD-4616-BC63-26233B0E6BA3}" type="presOf" srcId="{4A2AE458-5520-42E7-8C11-1F48F18687A6}" destId="{6A9DFEA1-3DEA-4A0E-97F1-89E3FAA0810F}" srcOrd="0" destOrd="0" presId="urn:microsoft.com/office/officeart/2005/8/layout/orgChart1"/>
    <dgm:cxn modelId="{610FAE82-A0B7-4B4A-A5A6-2A1C7D0B1F49}" type="presOf" srcId="{C5AD0722-7DBA-4F92-A553-FDF2E7B0BE15}" destId="{C1B2655A-272F-4258-B581-1F85825C0B64}" srcOrd="0" destOrd="0" presId="urn:microsoft.com/office/officeart/2005/8/layout/orgChart1"/>
    <dgm:cxn modelId="{5776A283-F6BB-42BE-A660-BC5FBA0349EA}" type="presOf" srcId="{F4F8F673-5281-4219-885C-12301F24010C}" destId="{2BCF8D61-87FA-4826-9646-F94555C04537}" srcOrd="1" destOrd="0" presId="urn:microsoft.com/office/officeart/2005/8/layout/orgChart1"/>
    <dgm:cxn modelId="{B332948C-AF5C-4C27-97B7-E64BFF72DE98}" type="presOf" srcId="{E1615C93-15A2-4320-A27E-5A9F73FD734F}" destId="{B11EFBB0-DB47-405D-83CE-FA1D24D1E6C8}" srcOrd="1" destOrd="0" presId="urn:microsoft.com/office/officeart/2005/8/layout/orgChart1"/>
    <dgm:cxn modelId="{7F43788D-6596-4D77-B10E-B6995E792003}" type="presOf" srcId="{4A76F2D5-757E-4B47-AAFC-F3F1ECD88376}" destId="{F7BE97AA-32CB-4986-AFA5-8894D8000B8D}" srcOrd="0" destOrd="0" presId="urn:microsoft.com/office/officeart/2005/8/layout/orgChart1"/>
    <dgm:cxn modelId="{C7494B8F-6C1F-4698-9235-02A39161F5A2}" type="presOf" srcId="{8DF55EFC-C8E7-4C20-BA9E-0562991526FF}" destId="{1D139761-FE0C-41C4-A1C9-A0F3DADF8B8A}" srcOrd="1" destOrd="0" presId="urn:microsoft.com/office/officeart/2005/8/layout/orgChart1"/>
    <dgm:cxn modelId="{8C94AE98-FB5C-471B-BBD2-45111A759D9F}" type="presOf" srcId="{14F02A9C-5670-41AF-A8EE-07951129DC7B}" destId="{91143074-49C4-4029-B62E-4ABC188CA2B9}" srcOrd="1" destOrd="0" presId="urn:microsoft.com/office/officeart/2005/8/layout/orgChart1"/>
    <dgm:cxn modelId="{FBE1F89B-3C8C-4230-B71E-5C096DFFFCBB}" type="presOf" srcId="{CAAB1901-7674-438E-A372-87B49716A688}" destId="{4F4CB44B-DE94-468D-B275-B9CAA02E7FE4}" srcOrd="0" destOrd="0" presId="urn:microsoft.com/office/officeart/2005/8/layout/orgChart1"/>
    <dgm:cxn modelId="{4858159E-7D3C-436A-A0CC-4A03C477E438}" type="presOf" srcId="{B02D1B19-5DE9-4E10-9C2A-78A04329DFD3}" destId="{B2E281F3-B9B3-4820-8279-1AB11560549A}" srcOrd="0" destOrd="0" presId="urn:microsoft.com/office/officeart/2005/8/layout/orgChart1"/>
    <dgm:cxn modelId="{8635D69F-96AE-4E7B-97A2-4A6780F73D09}" type="presOf" srcId="{97E486C0-AE7A-4BCF-BC29-55FA4DA57C2A}" destId="{58EFE3AB-DAC2-4A86-9E9E-5A3B687837A4}" srcOrd="0" destOrd="0" presId="urn:microsoft.com/office/officeart/2005/8/layout/orgChart1"/>
    <dgm:cxn modelId="{7D2FE9A0-5B65-422E-B3AD-5764D0A03518}" type="presOf" srcId="{09A0FF14-6B1F-4DA8-9724-547325D37F2B}" destId="{DE36ECCF-BB81-4B62-8148-682A80B541CA}" srcOrd="1" destOrd="0" presId="urn:microsoft.com/office/officeart/2005/8/layout/orgChart1"/>
    <dgm:cxn modelId="{549252A4-96D1-41AF-B6B8-61D3C3FDFD2E}" type="presOf" srcId="{108AAA25-3A6A-4029-B491-155A4ECCD0BA}" destId="{84EDFF67-2FC5-4015-AD8D-9EFAD2440E5F}" srcOrd="1" destOrd="0" presId="urn:microsoft.com/office/officeart/2005/8/layout/orgChart1"/>
    <dgm:cxn modelId="{858501A7-5A43-41C2-A095-DCCBD600DC91}" srcId="{0F4E5BDB-2E61-4D8E-9AA5-20B778D1E665}" destId="{96CA2208-4471-489F-A3A5-2AF5FFDB4C42}" srcOrd="0" destOrd="0" parTransId="{A7A772D4-D342-449A-9A18-30147380D2B4}" sibTransId="{8A57C55A-AC03-42F4-BA50-2C3916638A18}"/>
    <dgm:cxn modelId="{566CA1AA-09B3-47CA-9BBF-ED0A1095E5D8}" type="presOf" srcId="{540B8B39-3F40-4FBF-ACFB-FCF71A185F59}" destId="{4B62ACAA-C79B-470A-930B-13547CE655AA}" srcOrd="0" destOrd="0" presId="urn:microsoft.com/office/officeart/2005/8/layout/orgChart1"/>
    <dgm:cxn modelId="{88993AAC-8CAE-493A-A931-A37555EC4686}" type="presOf" srcId="{6E88B8B6-7DCD-43AC-BAB3-CD1072593483}" destId="{ECF39C7E-C398-48D4-85C2-9DCFEEE7E68C}" srcOrd="0" destOrd="0" presId="urn:microsoft.com/office/officeart/2005/8/layout/orgChart1"/>
    <dgm:cxn modelId="{ABF43BAE-F404-4F0A-8DED-A0824D5B873C}" type="presOf" srcId="{77F1E60D-E4E7-4C09-B576-48AB593A95F6}" destId="{E3137CFE-CD22-4165-B47D-F56352F91236}" srcOrd="1" destOrd="0" presId="urn:microsoft.com/office/officeart/2005/8/layout/orgChart1"/>
    <dgm:cxn modelId="{2FBFA0AE-979B-4155-8B31-3D311925CCE7}" type="presOf" srcId="{96CA2208-4471-489F-A3A5-2AF5FFDB4C42}" destId="{E521FBEC-174E-4DB7-8CB5-67261C393BFC}" srcOrd="0" destOrd="0" presId="urn:microsoft.com/office/officeart/2005/8/layout/orgChart1"/>
    <dgm:cxn modelId="{22202CAF-9E97-4EE5-AF24-43E7469048CE}" type="presOf" srcId="{6E88B8B6-7DCD-43AC-BAB3-CD1072593483}" destId="{9E063CE3-0A3D-413A-9323-F8EE585D5939}" srcOrd="1" destOrd="0" presId="urn:microsoft.com/office/officeart/2005/8/layout/orgChart1"/>
    <dgm:cxn modelId="{4D4B04B1-D4C3-4F24-9EB0-9928A78245B7}" srcId="{96CA2208-4471-489F-A3A5-2AF5FFDB4C42}" destId="{E1615C93-15A2-4320-A27E-5A9F73FD734F}" srcOrd="1" destOrd="0" parTransId="{34CF9A7E-3ACD-44F0-B5EB-95D5BDDEB349}" sibTransId="{2136450D-B5C1-4098-A0B4-3012546E88CF}"/>
    <dgm:cxn modelId="{B662F2B2-C1FA-4322-AC77-E81CE6DB72B8}" type="presOf" srcId="{96CA2208-4471-489F-A3A5-2AF5FFDB4C42}" destId="{811B1256-FE19-4958-8BBD-61F55382E1B3}" srcOrd="1" destOrd="0" presId="urn:microsoft.com/office/officeart/2005/8/layout/orgChart1"/>
    <dgm:cxn modelId="{877342B3-6740-43FB-8BDD-C72440C8C941}" type="presOf" srcId="{608119E2-356B-4CD5-8A54-404764C66ADE}" destId="{857BAB38-4735-41DA-8590-46181B02FEC7}" srcOrd="0" destOrd="0" presId="urn:microsoft.com/office/officeart/2005/8/layout/orgChart1"/>
    <dgm:cxn modelId="{5A43C8B4-9AD6-45BC-BAF9-3D8F39AD39B4}" type="presOf" srcId="{66B43705-CD85-4B8D-9E5C-CABC565ED15F}" destId="{977AE040-57CF-46F1-9811-B5C0B7FBE6F4}" srcOrd="1" destOrd="0" presId="urn:microsoft.com/office/officeart/2005/8/layout/orgChart1"/>
    <dgm:cxn modelId="{F90A31BD-B5E2-404E-A41F-437D2EACF325}" srcId="{E1615C93-15A2-4320-A27E-5A9F73FD734F}" destId="{C5AD0722-7DBA-4F92-A553-FDF2E7B0BE15}" srcOrd="3" destOrd="0" parTransId="{E09199EB-71D8-4D0F-9A6D-2CD21762B989}" sibTransId="{51B11673-815B-41D9-9E9C-5A52A68C7170}"/>
    <dgm:cxn modelId="{05857DBF-AADF-4EDC-B8BB-27CF71517878}" type="presOf" srcId="{66B43705-CD85-4B8D-9E5C-CABC565ED15F}" destId="{55A2B65F-9D4B-4078-89DA-DA9585F7D030}" srcOrd="0" destOrd="0" presId="urn:microsoft.com/office/officeart/2005/8/layout/orgChart1"/>
    <dgm:cxn modelId="{52C55DC3-1B02-4D56-979D-ACA430C26F6B}" type="presOf" srcId="{08F402DF-ED88-4C13-AD57-FB745980D8F8}" destId="{178B7A3E-0A3B-4D0C-B130-CE9323A706AB}" srcOrd="0" destOrd="0" presId="urn:microsoft.com/office/officeart/2005/8/layout/orgChart1"/>
    <dgm:cxn modelId="{07B623C6-975E-475E-B35F-E3086F53BF07}" srcId="{EF61C3F2-452B-4CBE-B180-D8B4520AB23F}" destId="{F4F8F673-5281-4219-885C-12301F24010C}" srcOrd="0" destOrd="0" parTransId="{4A76F2D5-757E-4B47-AAFC-F3F1ECD88376}" sibTransId="{E8AC6C29-F8E2-4788-80BE-6E9F9BD481F0}"/>
    <dgm:cxn modelId="{B3ACB9C9-3D98-48BC-B385-F4D79B2FC726}" type="presOf" srcId="{A0DF8ABE-514F-457B-B95A-D2425C47A9E3}" destId="{8EA24244-C560-4E13-9824-B7A984900998}" srcOrd="0" destOrd="0" presId="urn:microsoft.com/office/officeart/2005/8/layout/orgChart1"/>
    <dgm:cxn modelId="{890A84CB-CC26-49AF-BB6C-7E10AE23AE9B}" type="presOf" srcId="{CFAD2BE0-90CE-42C0-B560-831565BCF116}" destId="{892F9515-1354-4190-A61D-5A0200A4F7B1}" srcOrd="0" destOrd="0" presId="urn:microsoft.com/office/officeart/2005/8/layout/orgChart1"/>
    <dgm:cxn modelId="{8BD0A8D3-63B8-4654-ABFC-031175E0300B}" srcId="{A84E862F-FA13-4468-86F3-A89E50B7064D}" destId="{4A2AE458-5520-42E7-8C11-1F48F18687A6}" srcOrd="1" destOrd="0" parTransId="{CAAB1901-7674-438E-A372-87B49716A688}" sibTransId="{13B4B3F6-5DB8-4456-8E33-B3974498E4D0}"/>
    <dgm:cxn modelId="{3A821BE0-27B7-4F11-9728-F950143219F0}" srcId="{EF61C3F2-452B-4CBE-B180-D8B4520AB23F}" destId="{B02D1B19-5DE9-4E10-9C2A-78A04329DFD3}" srcOrd="1" destOrd="0" parTransId="{A0DF8ABE-514F-457B-B95A-D2425C47A9E3}" sibTransId="{22F8D2F3-B80E-4752-B97F-EC82F70226AF}"/>
    <dgm:cxn modelId="{4F96C8E6-FD6E-40C8-AF8E-B7C02393D29F}" type="presOf" srcId="{C5AD0722-7DBA-4F92-A553-FDF2E7B0BE15}" destId="{379C98A2-DCD5-4C0E-8A6A-7481E707753C}" srcOrd="1" destOrd="0" presId="urn:microsoft.com/office/officeart/2005/8/layout/orgChart1"/>
    <dgm:cxn modelId="{F3365FE7-CC1E-42D1-A258-D46EABC8A508}" srcId="{A84E862F-FA13-4468-86F3-A89E50B7064D}" destId="{66B43705-CD85-4B8D-9E5C-CABC565ED15F}" srcOrd="4" destOrd="0" parTransId="{E79D8665-964F-4B60-8293-BF55870BFB12}" sibTransId="{921913FF-970F-4244-A207-6964ADA944CD}"/>
    <dgm:cxn modelId="{0DFBC6E8-AF04-4959-B65B-F9494FFDBF5B}" type="presOf" srcId="{608119E2-356B-4CD5-8A54-404764C66ADE}" destId="{567895F1-8153-4D12-92A1-A76F1B13532A}" srcOrd="1" destOrd="0" presId="urn:microsoft.com/office/officeart/2005/8/layout/orgChart1"/>
    <dgm:cxn modelId="{D1CB93F2-DF33-4A3E-B67A-958127B69813}" type="presOf" srcId="{95B33970-10C8-4B97-B816-4AFA3A50C9B1}" destId="{8C1343F5-1569-423F-91C8-59D428AA6DE6}" srcOrd="0" destOrd="0" presId="urn:microsoft.com/office/officeart/2005/8/layout/orgChart1"/>
    <dgm:cxn modelId="{554996F2-6318-4791-A54E-8806A108893E}" type="presOf" srcId="{D47A2001-51AA-4C03-9F29-19FBFC15A6AE}" destId="{1CD8A1F9-2C67-48B6-8163-486D3EC28B68}" srcOrd="0" destOrd="0" presId="urn:microsoft.com/office/officeart/2005/8/layout/orgChart1"/>
    <dgm:cxn modelId="{6DBF6BF7-D37F-402A-A83F-96A568018E86}" srcId="{A84E862F-FA13-4468-86F3-A89E50B7064D}" destId="{608119E2-356B-4CD5-8A54-404764C66ADE}" srcOrd="2" destOrd="0" parTransId="{D47A2001-51AA-4C03-9F29-19FBFC15A6AE}" sibTransId="{1D41A7FD-83D8-4ED5-901E-EED220AA48BE}"/>
    <dgm:cxn modelId="{3CD2F0F7-C207-490B-B25B-36A41F8D6792}" type="presOf" srcId="{B02D1B19-5DE9-4E10-9C2A-78A04329DFD3}" destId="{38011333-526F-4493-929F-B375CA642D3F}" srcOrd="1" destOrd="0" presId="urn:microsoft.com/office/officeart/2005/8/layout/orgChart1"/>
    <dgm:cxn modelId="{AC537DF9-F11A-46D3-8FF7-1C0E4133F124}" type="presOf" srcId="{8DF55EFC-C8E7-4C20-BA9E-0562991526FF}" destId="{2AD20121-7CD4-4FC8-8730-EDE8F3EFB965}" srcOrd="0" destOrd="0" presId="urn:microsoft.com/office/officeart/2005/8/layout/orgChart1"/>
    <dgm:cxn modelId="{5A58A2F9-FD42-47F4-988C-09A1DDE710CD}" type="presOf" srcId="{E09199EB-71D8-4D0F-9A6D-2CD21762B989}" destId="{9393D7BC-A3A3-4DFB-86D2-17F78923FD50}" srcOrd="0" destOrd="0" presId="urn:microsoft.com/office/officeart/2005/8/layout/orgChart1"/>
    <dgm:cxn modelId="{9F37B5DD-CDA6-4C16-8BA3-369C7874EF5A}" type="presParOf" srcId="{8683556F-ED5A-43E7-8887-AC0174CB869B}" destId="{A2D99A5D-3C52-4AFA-909D-7DE62A0E7342}" srcOrd="0" destOrd="0" presId="urn:microsoft.com/office/officeart/2005/8/layout/orgChart1"/>
    <dgm:cxn modelId="{AA52009F-61B4-4F73-B452-E094137D4A5E}" type="presParOf" srcId="{A2D99A5D-3C52-4AFA-909D-7DE62A0E7342}" destId="{FEE1ED3C-FCB7-4D27-8AE4-C541FA0EFB28}" srcOrd="0" destOrd="0" presId="urn:microsoft.com/office/officeart/2005/8/layout/orgChart1"/>
    <dgm:cxn modelId="{12B64001-1C45-4EA0-90F2-ADEF97B2912A}" type="presParOf" srcId="{FEE1ED3C-FCB7-4D27-8AE4-C541FA0EFB28}" destId="{E521FBEC-174E-4DB7-8CB5-67261C393BFC}" srcOrd="0" destOrd="0" presId="urn:microsoft.com/office/officeart/2005/8/layout/orgChart1"/>
    <dgm:cxn modelId="{4059B717-6EAC-450B-8F3E-AF23B9EA8943}" type="presParOf" srcId="{FEE1ED3C-FCB7-4D27-8AE4-C541FA0EFB28}" destId="{811B1256-FE19-4958-8BBD-61F55382E1B3}" srcOrd="1" destOrd="0" presId="urn:microsoft.com/office/officeart/2005/8/layout/orgChart1"/>
    <dgm:cxn modelId="{6FAE4728-2601-426C-BBD3-974B7E435D0A}" type="presParOf" srcId="{A2D99A5D-3C52-4AFA-909D-7DE62A0E7342}" destId="{A17B263C-178A-49F7-870C-E6B0BA27A5F4}" srcOrd="1" destOrd="0" presId="urn:microsoft.com/office/officeart/2005/8/layout/orgChart1"/>
    <dgm:cxn modelId="{5E52D72E-316F-4D52-9FF4-5C6C44D5C8C3}" type="presParOf" srcId="{A17B263C-178A-49F7-870C-E6B0BA27A5F4}" destId="{72B538E3-EB02-4131-8134-29E0B9381803}" srcOrd="0" destOrd="0" presId="urn:microsoft.com/office/officeart/2005/8/layout/orgChart1"/>
    <dgm:cxn modelId="{2C15EDC2-FA42-4DB2-A83E-9463F603E08F}" type="presParOf" srcId="{A17B263C-178A-49F7-870C-E6B0BA27A5F4}" destId="{634E6DC3-F354-4E49-8CE2-FDC3AB333A8C}" srcOrd="1" destOrd="0" presId="urn:microsoft.com/office/officeart/2005/8/layout/orgChart1"/>
    <dgm:cxn modelId="{6B096EC5-844D-49EC-AA87-C6BAAFDEF1C1}" type="presParOf" srcId="{634E6DC3-F354-4E49-8CE2-FDC3AB333A8C}" destId="{C5A2640A-68BB-4BFC-B5EE-0E1BC8CCD9FD}" srcOrd="0" destOrd="0" presId="urn:microsoft.com/office/officeart/2005/8/layout/orgChart1"/>
    <dgm:cxn modelId="{8A98F372-7B46-4825-8F9E-A0C7389E6236}" type="presParOf" srcId="{C5A2640A-68BB-4BFC-B5EE-0E1BC8CCD9FD}" destId="{8C7648D8-F1D1-460D-9DE1-3F32E2BBB224}" srcOrd="0" destOrd="0" presId="urn:microsoft.com/office/officeart/2005/8/layout/orgChart1"/>
    <dgm:cxn modelId="{A9860EF6-0D69-49D5-AA0B-45A7462A6EAA}" type="presParOf" srcId="{C5A2640A-68BB-4BFC-B5EE-0E1BC8CCD9FD}" destId="{E71367D4-77A8-4CCF-AB64-1B0EBBD6B52D}" srcOrd="1" destOrd="0" presId="urn:microsoft.com/office/officeart/2005/8/layout/orgChart1"/>
    <dgm:cxn modelId="{CDB9DD2D-EFCF-414E-A132-6A24670A1082}" type="presParOf" srcId="{634E6DC3-F354-4E49-8CE2-FDC3AB333A8C}" destId="{D308DB84-90D2-419D-A651-C60AD505EB78}" srcOrd="1" destOrd="0" presId="urn:microsoft.com/office/officeart/2005/8/layout/orgChart1"/>
    <dgm:cxn modelId="{0D1E1380-D691-42D8-983D-B02A500DA379}" type="presParOf" srcId="{D308DB84-90D2-419D-A651-C60AD505EB78}" destId="{3D2CC6AD-496C-402F-811A-82E0B8A0A7C4}" srcOrd="0" destOrd="0" presId="urn:microsoft.com/office/officeart/2005/8/layout/orgChart1"/>
    <dgm:cxn modelId="{AE4D4DF6-5B35-461B-BF85-81FAEAA2AD4B}" type="presParOf" srcId="{D308DB84-90D2-419D-A651-C60AD505EB78}" destId="{D497980D-29B2-4E44-BB35-89B356927690}" srcOrd="1" destOrd="0" presId="urn:microsoft.com/office/officeart/2005/8/layout/orgChart1"/>
    <dgm:cxn modelId="{B365FDEE-B4FB-440B-A0E0-83D7E3B7A58A}" type="presParOf" srcId="{D497980D-29B2-4E44-BB35-89B356927690}" destId="{A215AE70-E8A5-4237-BD99-84EEF8AD3D68}" srcOrd="0" destOrd="0" presId="urn:microsoft.com/office/officeart/2005/8/layout/orgChart1"/>
    <dgm:cxn modelId="{A91F1B28-BC68-430E-8923-9A3811D8A8F5}" type="presParOf" srcId="{A215AE70-E8A5-4237-BD99-84EEF8AD3D68}" destId="{5274C0FE-0F46-4FA9-B19F-B8DBE55DB223}" srcOrd="0" destOrd="0" presId="urn:microsoft.com/office/officeart/2005/8/layout/orgChart1"/>
    <dgm:cxn modelId="{97A6E812-A103-442F-A9EB-D97EDFAE2681}" type="presParOf" srcId="{A215AE70-E8A5-4237-BD99-84EEF8AD3D68}" destId="{DE36ECCF-BB81-4B62-8148-682A80B541CA}" srcOrd="1" destOrd="0" presId="urn:microsoft.com/office/officeart/2005/8/layout/orgChart1"/>
    <dgm:cxn modelId="{6D1EAFDB-869D-4EF4-BEAA-58B4D515449E}" type="presParOf" srcId="{D497980D-29B2-4E44-BB35-89B356927690}" destId="{D51B2F86-528E-45E3-A5BE-D3CA72100756}" srcOrd="1" destOrd="0" presId="urn:microsoft.com/office/officeart/2005/8/layout/orgChart1"/>
    <dgm:cxn modelId="{B2D63156-64A9-47E2-8892-45D159FA84D8}" type="presParOf" srcId="{D497980D-29B2-4E44-BB35-89B356927690}" destId="{DDE73634-2FF6-4178-AC5C-E21FB7529425}" srcOrd="2" destOrd="0" presId="urn:microsoft.com/office/officeart/2005/8/layout/orgChart1"/>
    <dgm:cxn modelId="{B12E0F83-FEF7-4A59-B48D-038BD72A264C}" type="presParOf" srcId="{D308DB84-90D2-419D-A651-C60AD505EB78}" destId="{4F4CB44B-DE94-468D-B275-B9CAA02E7FE4}" srcOrd="2" destOrd="0" presId="urn:microsoft.com/office/officeart/2005/8/layout/orgChart1"/>
    <dgm:cxn modelId="{71E972C7-41B5-48E8-91ED-5F03761DCEB9}" type="presParOf" srcId="{D308DB84-90D2-419D-A651-C60AD505EB78}" destId="{B56581F7-61E0-42D9-A3E4-F3F2B2B64F16}" srcOrd="3" destOrd="0" presId="urn:microsoft.com/office/officeart/2005/8/layout/orgChart1"/>
    <dgm:cxn modelId="{3A6B2BC2-DAB8-44F2-9362-FDB1D5A7B288}" type="presParOf" srcId="{B56581F7-61E0-42D9-A3E4-F3F2B2B64F16}" destId="{4EA397BF-12FE-49D9-8FFA-4C8DB14A9F86}" srcOrd="0" destOrd="0" presId="urn:microsoft.com/office/officeart/2005/8/layout/orgChart1"/>
    <dgm:cxn modelId="{D321AC05-874B-41D8-896A-FC40DC058306}" type="presParOf" srcId="{4EA397BF-12FE-49D9-8FFA-4C8DB14A9F86}" destId="{6A9DFEA1-3DEA-4A0E-97F1-89E3FAA0810F}" srcOrd="0" destOrd="0" presId="urn:microsoft.com/office/officeart/2005/8/layout/orgChart1"/>
    <dgm:cxn modelId="{3744A528-4226-4357-8821-18AFC29D5275}" type="presParOf" srcId="{4EA397BF-12FE-49D9-8FFA-4C8DB14A9F86}" destId="{0AD0AD1C-990A-4BF7-937C-34718AF25A58}" srcOrd="1" destOrd="0" presId="urn:microsoft.com/office/officeart/2005/8/layout/orgChart1"/>
    <dgm:cxn modelId="{66E29E28-E4A1-4026-BB15-46240ED9757F}" type="presParOf" srcId="{B56581F7-61E0-42D9-A3E4-F3F2B2B64F16}" destId="{2B86D974-FCFE-4DF2-BE13-BE8EC3477AB9}" srcOrd="1" destOrd="0" presId="urn:microsoft.com/office/officeart/2005/8/layout/orgChart1"/>
    <dgm:cxn modelId="{46119471-AAFE-40B2-8AFD-4C2E07EB220B}" type="presParOf" srcId="{B56581F7-61E0-42D9-A3E4-F3F2B2B64F16}" destId="{6E9A8BCA-0B94-4BA9-818E-604250DA08F3}" srcOrd="2" destOrd="0" presId="urn:microsoft.com/office/officeart/2005/8/layout/orgChart1"/>
    <dgm:cxn modelId="{4C4053B5-DF74-4B00-AACF-153E0CA8F74C}" type="presParOf" srcId="{D308DB84-90D2-419D-A651-C60AD505EB78}" destId="{1CD8A1F9-2C67-48B6-8163-486D3EC28B68}" srcOrd="4" destOrd="0" presId="urn:microsoft.com/office/officeart/2005/8/layout/orgChart1"/>
    <dgm:cxn modelId="{1047670E-F7A8-4BEA-986C-D1EDC03ED5A9}" type="presParOf" srcId="{D308DB84-90D2-419D-A651-C60AD505EB78}" destId="{FCD9153A-CA0B-477C-8D3E-79F4FA4F57D0}" srcOrd="5" destOrd="0" presId="urn:microsoft.com/office/officeart/2005/8/layout/orgChart1"/>
    <dgm:cxn modelId="{97ECA81E-A1F6-476F-8506-BE10E01B7A14}" type="presParOf" srcId="{FCD9153A-CA0B-477C-8D3E-79F4FA4F57D0}" destId="{9637174F-8604-4341-A53C-595D1E7D52BC}" srcOrd="0" destOrd="0" presId="urn:microsoft.com/office/officeart/2005/8/layout/orgChart1"/>
    <dgm:cxn modelId="{D6F5C791-D706-41C0-A41B-B988F3EF6637}" type="presParOf" srcId="{9637174F-8604-4341-A53C-595D1E7D52BC}" destId="{857BAB38-4735-41DA-8590-46181B02FEC7}" srcOrd="0" destOrd="0" presId="urn:microsoft.com/office/officeart/2005/8/layout/orgChart1"/>
    <dgm:cxn modelId="{A57619BA-88DF-4121-879B-F4DB436B3540}" type="presParOf" srcId="{9637174F-8604-4341-A53C-595D1E7D52BC}" destId="{567895F1-8153-4D12-92A1-A76F1B13532A}" srcOrd="1" destOrd="0" presId="urn:microsoft.com/office/officeart/2005/8/layout/orgChart1"/>
    <dgm:cxn modelId="{84EF9926-AE91-44E8-BA6B-6194A89684F3}" type="presParOf" srcId="{FCD9153A-CA0B-477C-8D3E-79F4FA4F57D0}" destId="{15E5312A-EB3F-4294-9647-357CC49CCD57}" srcOrd="1" destOrd="0" presId="urn:microsoft.com/office/officeart/2005/8/layout/orgChart1"/>
    <dgm:cxn modelId="{A4FB092F-9B0C-4374-A7FC-9694E0FD64C2}" type="presParOf" srcId="{FCD9153A-CA0B-477C-8D3E-79F4FA4F57D0}" destId="{D36E8089-9EF7-4ECC-93A1-8F13ECA7CF3D}" srcOrd="2" destOrd="0" presId="urn:microsoft.com/office/officeart/2005/8/layout/orgChart1"/>
    <dgm:cxn modelId="{1FD5D47F-3312-44CB-A6EB-E7FD785FB0F5}" type="presParOf" srcId="{D308DB84-90D2-419D-A651-C60AD505EB78}" destId="{FE0FA31E-7BB2-4382-B8ED-3892AA66D61B}" srcOrd="6" destOrd="0" presId="urn:microsoft.com/office/officeart/2005/8/layout/orgChart1"/>
    <dgm:cxn modelId="{090DCA92-346F-4405-87C5-DAA919D9059D}" type="presParOf" srcId="{D308DB84-90D2-419D-A651-C60AD505EB78}" destId="{9043C913-7E58-4A46-854C-208DF613C5A1}" srcOrd="7" destOrd="0" presId="urn:microsoft.com/office/officeart/2005/8/layout/orgChart1"/>
    <dgm:cxn modelId="{8AA195FB-ACEA-46F9-8A7A-53ED4380F4AC}" type="presParOf" srcId="{9043C913-7E58-4A46-854C-208DF613C5A1}" destId="{4EFCBA2E-8E87-40FF-B652-96593A17A28C}" srcOrd="0" destOrd="0" presId="urn:microsoft.com/office/officeart/2005/8/layout/orgChart1"/>
    <dgm:cxn modelId="{053DEE43-F280-4CF7-8579-523CAFF94DD0}" type="presParOf" srcId="{4EFCBA2E-8E87-40FF-B652-96593A17A28C}" destId="{2BDFD7F9-E321-4954-8931-7B34D8EB19BF}" srcOrd="0" destOrd="0" presId="urn:microsoft.com/office/officeart/2005/8/layout/orgChart1"/>
    <dgm:cxn modelId="{7872A8F7-1AE6-45F6-BBB8-58AE82546F6F}" type="presParOf" srcId="{4EFCBA2E-8E87-40FF-B652-96593A17A28C}" destId="{84EDFF67-2FC5-4015-AD8D-9EFAD2440E5F}" srcOrd="1" destOrd="0" presId="urn:microsoft.com/office/officeart/2005/8/layout/orgChart1"/>
    <dgm:cxn modelId="{2197A854-4B01-48A2-B8F6-5FD9EE5BC7A1}" type="presParOf" srcId="{9043C913-7E58-4A46-854C-208DF613C5A1}" destId="{5FC10723-D9FA-4D26-9EAF-ED4E0CB48744}" srcOrd="1" destOrd="0" presId="urn:microsoft.com/office/officeart/2005/8/layout/orgChart1"/>
    <dgm:cxn modelId="{5B5E3CC0-FD8B-4761-838F-04130C9F70C2}" type="presParOf" srcId="{9043C913-7E58-4A46-854C-208DF613C5A1}" destId="{9D9B2BD8-89C9-413C-A71C-2B0210854E28}" srcOrd="2" destOrd="0" presId="urn:microsoft.com/office/officeart/2005/8/layout/orgChart1"/>
    <dgm:cxn modelId="{2FCB1783-C222-471D-A417-331C2119814B}" type="presParOf" srcId="{D308DB84-90D2-419D-A651-C60AD505EB78}" destId="{00BCC0F4-3363-44D1-B542-91F29D89D64B}" srcOrd="8" destOrd="0" presId="urn:microsoft.com/office/officeart/2005/8/layout/orgChart1"/>
    <dgm:cxn modelId="{BF37DCB1-9F67-4FB3-B45E-569E6F75051B}" type="presParOf" srcId="{D308DB84-90D2-419D-A651-C60AD505EB78}" destId="{B5BA7A3A-ECE2-4E52-AFF4-AB8DCAAEE62D}" srcOrd="9" destOrd="0" presId="urn:microsoft.com/office/officeart/2005/8/layout/orgChart1"/>
    <dgm:cxn modelId="{FFA22B0D-D121-41C1-8313-E5C0223C62F1}" type="presParOf" srcId="{B5BA7A3A-ECE2-4E52-AFF4-AB8DCAAEE62D}" destId="{70C6D230-45F1-4123-B86D-F21436BC1CB7}" srcOrd="0" destOrd="0" presId="urn:microsoft.com/office/officeart/2005/8/layout/orgChart1"/>
    <dgm:cxn modelId="{544D4A4B-43B8-4C0E-B724-4FFB6183D500}" type="presParOf" srcId="{70C6D230-45F1-4123-B86D-F21436BC1CB7}" destId="{55A2B65F-9D4B-4078-89DA-DA9585F7D030}" srcOrd="0" destOrd="0" presId="urn:microsoft.com/office/officeart/2005/8/layout/orgChart1"/>
    <dgm:cxn modelId="{CDBA78F0-B7B3-4B9E-BE89-BFAA281588DF}" type="presParOf" srcId="{70C6D230-45F1-4123-B86D-F21436BC1CB7}" destId="{977AE040-57CF-46F1-9811-B5C0B7FBE6F4}" srcOrd="1" destOrd="0" presId="urn:microsoft.com/office/officeart/2005/8/layout/orgChart1"/>
    <dgm:cxn modelId="{A082FB7D-11D1-43D3-9BD1-384EB9B54A01}" type="presParOf" srcId="{B5BA7A3A-ECE2-4E52-AFF4-AB8DCAAEE62D}" destId="{F283F02A-0668-43E0-AE9E-F835EBF985CE}" srcOrd="1" destOrd="0" presId="urn:microsoft.com/office/officeart/2005/8/layout/orgChart1"/>
    <dgm:cxn modelId="{5A07201B-FB2E-4849-A79B-B34998F936CB}" type="presParOf" srcId="{B5BA7A3A-ECE2-4E52-AFF4-AB8DCAAEE62D}" destId="{23280B73-575D-459B-9452-C34FD6CA91F4}" srcOrd="2" destOrd="0" presId="urn:microsoft.com/office/officeart/2005/8/layout/orgChart1"/>
    <dgm:cxn modelId="{ABD24245-F6D1-4968-8F2E-FB8FF3BEBEF3}" type="presParOf" srcId="{634E6DC3-F354-4E49-8CE2-FDC3AB333A8C}" destId="{B38F00F9-492D-44A0-A311-CBD58D416B55}" srcOrd="2" destOrd="0" presId="urn:microsoft.com/office/officeart/2005/8/layout/orgChart1"/>
    <dgm:cxn modelId="{A1C791A5-F5F5-441D-A707-DC2BC9965386}" type="presParOf" srcId="{A17B263C-178A-49F7-870C-E6B0BA27A5F4}" destId="{0BBE32C9-685E-4D67-B2B5-B41C999584CA}" srcOrd="2" destOrd="0" presId="urn:microsoft.com/office/officeart/2005/8/layout/orgChart1"/>
    <dgm:cxn modelId="{FB77EA45-8CB0-4FB3-A7C4-BC8FBD664542}" type="presParOf" srcId="{A17B263C-178A-49F7-870C-E6B0BA27A5F4}" destId="{DDA903A3-857D-4AC0-B938-6FA40C5FCB87}" srcOrd="3" destOrd="0" presId="urn:microsoft.com/office/officeart/2005/8/layout/orgChart1"/>
    <dgm:cxn modelId="{A9017C3B-6E6F-44DE-802B-D1F2931D8A80}" type="presParOf" srcId="{DDA903A3-857D-4AC0-B938-6FA40C5FCB87}" destId="{088445CE-6708-46B6-883D-7E6E107D10FD}" srcOrd="0" destOrd="0" presId="urn:microsoft.com/office/officeart/2005/8/layout/orgChart1"/>
    <dgm:cxn modelId="{9ECBD82E-87E0-4A46-B252-6A3710D1F512}" type="presParOf" srcId="{088445CE-6708-46B6-883D-7E6E107D10FD}" destId="{31F0915C-F726-4614-871D-574C0D59AE20}" srcOrd="0" destOrd="0" presId="urn:microsoft.com/office/officeart/2005/8/layout/orgChart1"/>
    <dgm:cxn modelId="{8DFC8F74-8311-470D-8EF2-7B64596BA6F4}" type="presParOf" srcId="{088445CE-6708-46B6-883D-7E6E107D10FD}" destId="{B11EFBB0-DB47-405D-83CE-FA1D24D1E6C8}" srcOrd="1" destOrd="0" presId="urn:microsoft.com/office/officeart/2005/8/layout/orgChart1"/>
    <dgm:cxn modelId="{E87E5CA3-424B-4CFB-9F12-95A7DCA6C574}" type="presParOf" srcId="{DDA903A3-857D-4AC0-B938-6FA40C5FCB87}" destId="{64E6C2E8-B999-44BE-9327-DE7F54387A45}" srcOrd="1" destOrd="0" presId="urn:microsoft.com/office/officeart/2005/8/layout/orgChart1"/>
    <dgm:cxn modelId="{23639384-2270-4678-9FC2-4061E3DA0020}" type="presParOf" srcId="{64E6C2E8-B999-44BE-9327-DE7F54387A45}" destId="{8C1343F5-1569-423F-91C8-59D428AA6DE6}" srcOrd="0" destOrd="0" presId="urn:microsoft.com/office/officeart/2005/8/layout/orgChart1"/>
    <dgm:cxn modelId="{2BC0BD9E-8B58-41DB-B03C-EC253F628D2C}" type="presParOf" srcId="{64E6C2E8-B999-44BE-9327-DE7F54387A45}" destId="{2E9A36C3-E0FA-4FD4-87E4-57AE74A7A3F6}" srcOrd="1" destOrd="0" presId="urn:microsoft.com/office/officeart/2005/8/layout/orgChart1"/>
    <dgm:cxn modelId="{AAD8CAB7-3084-4552-A50C-9717E5D5EF97}" type="presParOf" srcId="{2E9A36C3-E0FA-4FD4-87E4-57AE74A7A3F6}" destId="{FEB9B029-1393-43D9-9F88-E3B532A0A8DA}" srcOrd="0" destOrd="0" presId="urn:microsoft.com/office/officeart/2005/8/layout/orgChart1"/>
    <dgm:cxn modelId="{35ADA130-CBBC-4688-8C4C-B6F95C935296}" type="presParOf" srcId="{FEB9B029-1393-43D9-9F88-E3B532A0A8DA}" destId="{178B7A3E-0A3B-4D0C-B130-CE9323A706AB}" srcOrd="0" destOrd="0" presId="urn:microsoft.com/office/officeart/2005/8/layout/orgChart1"/>
    <dgm:cxn modelId="{3B35AA80-9453-4764-BC9B-63CC6CBDE6FA}" type="presParOf" srcId="{FEB9B029-1393-43D9-9F88-E3B532A0A8DA}" destId="{6083D339-B948-4D32-9880-CC114C5DC2D0}" srcOrd="1" destOrd="0" presId="urn:microsoft.com/office/officeart/2005/8/layout/orgChart1"/>
    <dgm:cxn modelId="{345D137B-BF1A-41A9-9797-CCBE214DA415}" type="presParOf" srcId="{2E9A36C3-E0FA-4FD4-87E4-57AE74A7A3F6}" destId="{C76BA74A-0509-4F8D-B6C9-D9865D9C752D}" srcOrd="1" destOrd="0" presId="urn:microsoft.com/office/officeart/2005/8/layout/orgChart1"/>
    <dgm:cxn modelId="{C9A154C7-173C-4BF6-84A3-89A3A4F7938B}" type="presParOf" srcId="{2E9A36C3-E0FA-4FD4-87E4-57AE74A7A3F6}" destId="{7730D912-754C-4E98-AC5B-114480105A82}" srcOrd="2" destOrd="0" presId="urn:microsoft.com/office/officeart/2005/8/layout/orgChart1"/>
    <dgm:cxn modelId="{A531CA85-ED3D-4D90-B1C5-FC69B428A63A}" type="presParOf" srcId="{64E6C2E8-B999-44BE-9327-DE7F54387A45}" destId="{2A5F5E5A-FD1B-4467-89A7-50C10FC154F5}" srcOrd="2" destOrd="0" presId="urn:microsoft.com/office/officeart/2005/8/layout/orgChart1"/>
    <dgm:cxn modelId="{2734A542-B12A-4BE4-BC1E-AE73F66FB94B}" type="presParOf" srcId="{64E6C2E8-B999-44BE-9327-DE7F54387A45}" destId="{6D9D5F0B-7A31-418B-AFF0-D73F4D81C356}" srcOrd="3" destOrd="0" presId="urn:microsoft.com/office/officeart/2005/8/layout/orgChart1"/>
    <dgm:cxn modelId="{1DEE17B4-48B0-4E57-BD1B-BC885ACCBBC4}" type="presParOf" srcId="{6D9D5F0B-7A31-418B-AFF0-D73F4D81C356}" destId="{9191FAB6-1180-476B-93DD-1D85C958F5FC}" srcOrd="0" destOrd="0" presId="urn:microsoft.com/office/officeart/2005/8/layout/orgChart1"/>
    <dgm:cxn modelId="{E25751C0-011A-498F-A079-018EF2AEB0AA}" type="presParOf" srcId="{9191FAB6-1180-476B-93DD-1D85C958F5FC}" destId="{ECF39C7E-C398-48D4-85C2-9DCFEEE7E68C}" srcOrd="0" destOrd="0" presId="urn:microsoft.com/office/officeart/2005/8/layout/orgChart1"/>
    <dgm:cxn modelId="{BE5A6CF5-EA54-42B5-8AFA-A0A04ED4A464}" type="presParOf" srcId="{9191FAB6-1180-476B-93DD-1D85C958F5FC}" destId="{9E063CE3-0A3D-413A-9323-F8EE585D5939}" srcOrd="1" destOrd="0" presId="urn:microsoft.com/office/officeart/2005/8/layout/orgChart1"/>
    <dgm:cxn modelId="{878A0AD2-2D33-4F7E-960C-7CD767BFF330}" type="presParOf" srcId="{6D9D5F0B-7A31-418B-AFF0-D73F4D81C356}" destId="{149E722C-E939-4BA4-90DD-3C847494BA10}" srcOrd="1" destOrd="0" presId="urn:microsoft.com/office/officeart/2005/8/layout/orgChart1"/>
    <dgm:cxn modelId="{7A2082B9-B697-414F-AE0E-7E072889CB94}" type="presParOf" srcId="{6D9D5F0B-7A31-418B-AFF0-D73F4D81C356}" destId="{7FC81F1F-4C73-490D-951C-4F043560B7C4}" srcOrd="2" destOrd="0" presId="urn:microsoft.com/office/officeart/2005/8/layout/orgChart1"/>
    <dgm:cxn modelId="{12CFA9D1-AB8A-490A-91AF-28AE2CA04601}" type="presParOf" srcId="{64E6C2E8-B999-44BE-9327-DE7F54387A45}" destId="{4B62ACAA-C79B-470A-930B-13547CE655AA}" srcOrd="4" destOrd="0" presId="urn:microsoft.com/office/officeart/2005/8/layout/orgChart1"/>
    <dgm:cxn modelId="{9B082298-7845-4E40-B50B-0B8F20C539D6}" type="presParOf" srcId="{64E6C2E8-B999-44BE-9327-DE7F54387A45}" destId="{F614F1A3-778D-4DD0-AE7A-C75B5AD69FF1}" srcOrd="5" destOrd="0" presId="urn:microsoft.com/office/officeart/2005/8/layout/orgChart1"/>
    <dgm:cxn modelId="{3574DEBC-A022-4182-AFDA-97C536AD7AAD}" type="presParOf" srcId="{F614F1A3-778D-4DD0-AE7A-C75B5AD69FF1}" destId="{960CC8CC-CDD3-41EB-8458-38AE7BAB9B38}" srcOrd="0" destOrd="0" presId="urn:microsoft.com/office/officeart/2005/8/layout/orgChart1"/>
    <dgm:cxn modelId="{0F480BF1-914A-4011-8D38-F94E035ED49C}" type="presParOf" srcId="{960CC8CC-CDD3-41EB-8458-38AE7BAB9B38}" destId="{2D3956CC-BDE8-48BE-A209-9ECE6DA22850}" srcOrd="0" destOrd="0" presId="urn:microsoft.com/office/officeart/2005/8/layout/orgChart1"/>
    <dgm:cxn modelId="{28969DCB-9021-4156-A583-8184A114270A}" type="presParOf" srcId="{960CC8CC-CDD3-41EB-8458-38AE7BAB9B38}" destId="{91143074-49C4-4029-B62E-4ABC188CA2B9}" srcOrd="1" destOrd="0" presId="urn:microsoft.com/office/officeart/2005/8/layout/orgChart1"/>
    <dgm:cxn modelId="{088B6025-A6CF-41D4-A0A6-66A042A03C8C}" type="presParOf" srcId="{F614F1A3-778D-4DD0-AE7A-C75B5AD69FF1}" destId="{CC689DD8-B247-4B09-BB79-F4E06C2A9311}" srcOrd="1" destOrd="0" presId="urn:microsoft.com/office/officeart/2005/8/layout/orgChart1"/>
    <dgm:cxn modelId="{29398CE7-42A6-46B8-89EE-F693613A558D}" type="presParOf" srcId="{F614F1A3-778D-4DD0-AE7A-C75B5AD69FF1}" destId="{E6ED44A3-6160-4DAB-A8FB-349917382A3B}" srcOrd="2" destOrd="0" presId="urn:microsoft.com/office/officeart/2005/8/layout/orgChart1"/>
    <dgm:cxn modelId="{F950ADCF-818A-41FA-A83C-F86DCA1898D2}" type="presParOf" srcId="{64E6C2E8-B999-44BE-9327-DE7F54387A45}" destId="{9393D7BC-A3A3-4DFB-86D2-17F78923FD50}" srcOrd="6" destOrd="0" presId="urn:microsoft.com/office/officeart/2005/8/layout/orgChart1"/>
    <dgm:cxn modelId="{E7E17F20-91D0-40AB-9BAC-31B82355A3EF}" type="presParOf" srcId="{64E6C2E8-B999-44BE-9327-DE7F54387A45}" destId="{D4DBD663-6579-4ECF-AE13-8947A25AB6DB}" srcOrd="7" destOrd="0" presId="urn:microsoft.com/office/officeart/2005/8/layout/orgChart1"/>
    <dgm:cxn modelId="{DE12375A-239B-4BF1-B789-21E1F48EE42B}" type="presParOf" srcId="{D4DBD663-6579-4ECF-AE13-8947A25AB6DB}" destId="{CDA64D28-7D04-448D-877A-246E4CBFFDD0}" srcOrd="0" destOrd="0" presId="urn:microsoft.com/office/officeart/2005/8/layout/orgChart1"/>
    <dgm:cxn modelId="{E07F1005-C111-4202-BE90-352A7DCB1806}" type="presParOf" srcId="{CDA64D28-7D04-448D-877A-246E4CBFFDD0}" destId="{C1B2655A-272F-4258-B581-1F85825C0B64}" srcOrd="0" destOrd="0" presId="urn:microsoft.com/office/officeart/2005/8/layout/orgChart1"/>
    <dgm:cxn modelId="{90A2146A-F974-4132-A9AC-15536F989E0B}" type="presParOf" srcId="{CDA64D28-7D04-448D-877A-246E4CBFFDD0}" destId="{379C98A2-DCD5-4C0E-8A6A-7481E707753C}" srcOrd="1" destOrd="0" presId="urn:microsoft.com/office/officeart/2005/8/layout/orgChart1"/>
    <dgm:cxn modelId="{A85A0773-A342-4559-B52B-57694B42F30A}" type="presParOf" srcId="{D4DBD663-6579-4ECF-AE13-8947A25AB6DB}" destId="{DCDB1EF8-7E22-469E-8F21-85CCD5238F0D}" srcOrd="1" destOrd="0" presId="urn:microsoft.com/office/officeart/2005/8/layout/orgChart1"/>
    <dgm:cxn modelId="{85817955-86FD-4BF0-A617-00587E3F6C4E}" type="presParOf" srcId="{D4DBD663-6579-4ECF-AE13-8947A25AB6DB}" destId="{CB9A2429-24EE-4552-B3A6-4E8DAA8D0B0F}" srcOrd="2" destOrd="0" presId="urn:microsoft.com/office/officeart/2005/8/layout/orgChart1"/>
    <dgm:cxn modelId="{A325140C-D8D8-4AFF-8366-36AB1C7C69D8}" type="presParOf" srcId="{DDA903A3-857D-4AC0-B938-6FA40C5FCB87}" destId="{F40A79D8-6BE9-40B8-9E24-3F54E6193F64}" srcOrd="2" destOrd="0" presId="urn:microsoft.com/office/officeart/2005/8/layout/orgChart1"/>
    <dgm:cxn modelId="{CD804067-3004-4FD1-92F3-8A6976ACEEEE}" type="presParOf" srcId="{A17B263C-178A-49F7-870C-E6B0BA27A5F4}" destId="{892F9515-1354-4190-A61D-5A0200A4F7B1}" srcOrd="4" destOrd="0" presId="urn:microsoft.com/office/officeart/2005/8/layout/orgChart1"/>
    <dgm:cxn modelId="{9905E6C4-20DC-46C5-85C3-63EB2A65775C}" type="presParOf" srcId="{A17B263C-178A-49F7-870C-E6B0BA27A5F4}" destId="{F65B4E7D-5460-4217-85F9-24FEF8B64503}" srcOrd="5" destOrd="0" presId="urn:microsoft.com/office/officeart/2005/8/layout/orgChart1"/>
    <dgm:cxn modelId="{0ED7C6F9-DD7A-43D5-B708-E88BFC84C145}" type="presParOf" srcId="{F65B4E7D-5460-4217-85F9-24FEF8B64503}" destId="{3962697B-003F-4F9F-905D-2BE892054E50}" srcOrd="0" destOrd="0" presId="urn:microsoft.com/office/officeart/2005/8/layout/orgChart1"/>
    <dgm:cxn modelId="{0970FEC0-ACE9-40AB-AD05-B3C80511249E}" type="presParOf" srcId="{3962697B-003F-4F9F-905D-2BE892054E50}" destId="{0AC57E41-B9A8-4369-8B96-79848FBEA6B6}" srcOrd="0" destOrd="0" presId="urn:microsoft.com/office/officeart/2005/8/layout/orgChart1"/>
    <dgm:cxn modelId="{63D926CF-5B31-4EC5-B924-4FC7943DF08A}" type="presParOf" srcId="{3962697B-003F-4F9F-905D-2BE892054E50}" destId="{A6678D93-7BB3-4EC4-8F51-CBAE0270CC7F}" srcOrd="1" destOrd="0" presId="urn:microsoft.com/office/officeart/2005/8/layout/orgChart1"/>
    <dgm:cxn modelId="{FD67C78C-45E4-4066-B65C-77EDB87BFFE0}" type="presParOf" srcId="{F65B4E7D-5460-4217-85F9-24FEF8B64503}" destId="{47208AE9-3314-4492-B92C-490FE05D4589}" srcOrd="1" destOrd="0" presId="urn:microsoft.com/office/officeart/2005/8/layout/orgChart1"/>
    <dgm:cxn modelId="{B4D2172C-855A-41A0-B48D-756BD270550F}" type="presParOf" srcId="{47208AE9-3314-4492-B92C-490FE05D4589}" destId="{F7BE97AA-32CB-4986-AFA5-8894D8000B8D}" srcOrd="0" destOrd="0" presId="urn:microsoft.com/office/officeart/2005/8/layout/orgChart1"/>
    <dgm:cxn modelId="{FB2AB55E-54F4-4282-AB36-043501F6297D}" type="presParOf" srcId="{47208AE9-3314-4492-B92C-490FE05D4589}" destId="{98978053-01C1-43AE-A1DD-C6DDB69C1EBA}" srcOrd="1" destOrd="0" presId="urn:microsoft.com/office/officeart/2005/8/layout/orgChart1"/>
    <dgm:cxn modelId="{A4424CA2-8975-456B-B906-5E018F127EEA}" type="presParOf" srcId="{98978053-01C1-43AE-A1DD-C6DDB69C1EBA}" destId="{BA6EB447-4D21-4FBE-BB5F-A651E26D3AB4}" srcOrd="0" destOrd="0" presId="urn:microsoft.com/office/officeart/2005/8/layout/orgChart1"/>
    <dgm:cxn modelId="{DC7EEC90-5342-4CB6-AA4C-E24D265C2E5D}" type="presParOf" srcId="{BA6EB447-4D21-4FBE-BB5F-A651E26D3AB4}" destId="{AF898FFD-C445-4D0E-9F50-7A8074F33D0A}" srcOrd="0" destOrd="0" presId="urn:microsoft.com/office/officeart/2005/8/layout/orgChart1"/>
    <dgm:cxn modelId="{08B34CC5-3F71-4EA5-A29E-D8495A5D47DE}" type="presParOf" srcId="{BA6EB447-4D21-4FBE-BB5F-A651E26D3AB4}" destId="{2BCF8D61-87FA-4826-9646-F94555C04537}" srcOrd="1" destOrd="0" presId="urn:microsoft.com/office/officeart/2005/8/layout/orgChart1"/>
    <dgm:cxn modelId="{0220F2C9-8F86-45E5-B174-BA76BDC319E9}" type="presParOf" srcId="{98978053-01C1-43AE-A1DD-C6DDB69C1EBA}" destId="{CA67B7EE-5D11-474D-88DA-3A678A805C8A}" srcOrd="1" destOrd="0" presId="urn:microsoft.com/office/officeart/2005/8/layout/orgChart1"/>
    <dgm:cxn modelId="{4588594D-A0A7-402F-A48F-336A9FABE442}" type="presParOf" srcId="{98978053-01C1-43AE-A1DD-C6DDB69C1EBA}" destId="{87B0A1AE-6D48-42AB-8567-2ED429803A73}" srcOrd="2" destOrd="0" presId="urn:microsoft.com/office/officeart/2005/8/layout/orgChart1"/>
    <dgm:cxn modelId="{3B2193FB-809F-474E-8E23-55EB890AE8FF}" type="presParOf" srcId="{47208AE9-3314-4492-B92C-490FE05D4589}" destId="{8EA24244-C560-4E13-9824-B7A984900998}" srcOrd="2" destOrd="0" presId="urn:microsoft.com/office/officeart/2005/8/layout/orgChart1"/>
    <dgm:cxn modelId="{17B5696C-4F42-44A0-80F0-F8C8737E7E48}" type="presParOf" srcId="{47208AE9-3314-4492-B92C-490FE05D4589}" destId="{62538A3D-A90E-41B3-915B-1A5CB08783D4}" srcOrd="3" destOrd="0" presId="urn:microsoft.com/office/officeart/2005/8/layout/orgChart1"/>
    <dgm:cxn modelId="{029BA3DF-9DED-4A79-96A4-62E9933112D1}" type="presParOf" srcId="{62538A3D-A90E-41B3-915B-1A5CB08783D4}" destId="{AE21E24A-EFD0-4F13-840E-6619A7680B6B}" srcOrd="0" destOrd="0" presId="urn:microsoft.com/office/officeart/2005/8/layout/orgChart1"/>
    <dgm:cxn modelId="{FE7565B7-A119-4224-91AB-26E154F6A47F}" type="presParOf" srcId="{AE21E24A-EFD0-4F13-840E-6619A7680B6B}" destId="{B2E281F3-B9B3-4820-8279-1AB11560549A}" srcOrd="0" destOrd="0" presId="urn:microsoft.com/office/officeart/2005/8/layout/orgChart1"/>
    <dgm:cxn modelId="{B19379F0-0FFD-4C67-BEDB-1CFE8E3E943B}" type="presParOf" srcId="{AE21E24A-EFD0-4F13-840E-6619A7680B6B}" destId="{38011333-526F-4493-929F-B375CA642D3F}" srcOrd="1" destOrd="0" presId="urn:microsoft.com/office/officeart/2005/8/layout/orgChart1"/>
    <dgm:cxn modelId="{5DF4FF05-E76C-4767-BA29-9E73FCED01B8}" type="presParOf" srcId="{62538A3D-A90E-41B3-915B-1A5CB08783D4}" destId="{48E78CD1-EEFF-4BBA-AA7E-F74F7B52D80B}" srcOrd="1" destOrd="0" presId="urn:microsoft.com/office/officeart/2005/8/layout/orgChart1"/>
    <dgm:cxn modelId="{5F393751-102C-4F07-9EEA-D9D9A9B59F84}" type="presParOf" srcId="{62538A3D-A90E-41B3-915B-1A5CB08783D4}" destId="{16EC6F3C-BE13-46C3-AA2D-1951914393F6}" srcOrd="2" destOrd="0" presId="urn:microsoft.com/office/officeart/2005/8/layout/orgChart1"/>
    <dgm:cxn modelId="{582B8571-9629-443A-B254-C8D59C031B96}" type="presParOf" srcId="{F65B4E7D-5460-4217-85F9-24FEF8B64503}" destId="{787D79CF-4088-4425-822A-B22DCD43B5FB}" srcOrd="2" destOrd="0" presId="urn:microsoft.com/office/officeart/2005/8/layout/orgChart1"/>
    <dgm:cxn modelId="{1334A838-3C04-4060-9F44-DBD9242FE8D8}" type="presParOf" srcId="{A17B263C-178A-49F7-870C-E6B0BA27A5F4}" destId="{58EFE3AB-DAC2-4A86-9E9E-5A3B687837A4}" srcOrd="6" destOrd="0" presId="urn:microsoft.com/office/officeart/2005/8/layout/orgChart1"/>
    <dgm:cxn modelId="{34BEB410-5E1F-4A90-821F-CC3FE11EE374}" type="presParOf" srcId="{A17B263C-178A-49F7-870C-E6B0BA27A5F4}" destId="{6D0E2247-674A-4966-A25D-E2B7AFB2EB8B}" srcOrd="7" destOrd="0" presId="urn:microsoft.com/office/officeart/2005/8/layout/orgChart1"/>
    <dgm:cxn modelId="{B6D5C7D0-E0AE-4B09-B7F1-E5232BDF76A0}" type="presParOf" srcId="{6D0E2247-674A-4966-A25D-E2B7AFB2EB8B}" destId="{E5A7EC4B-8545-41FC-B565-C15BA1863F27}" srcOrd="0" destOrd="0" presId="urn:microsoft.com/office/officeart/2005/8/layout/orgChart1"/>
    <dgm:cxn modelId="{86787F45-6D1E-4C30-8753-BC7C1C08FA12}" type="presParOf" srcId="{E5A7EC4B-8545-41FC-B565-C15BA1863F27}" destId="{F64E53F4-597B-43CE-885D-F3C5D1533DB9}" srcOrd="0" destOrd="0" presId="urn:microsoft.com/office/officeart/2005/8/layout/orgChart1"/>
    <dgm:cxn modelId="{690E96C1-0D5E-4A43-B088-4D1C3AEBA7D1}" type="presParOf" srcId="{E5A7EC4B-8545-41FC-B565-C15BA1863F27}" destId="{FAA858A4-7A79-4F2D-A5E9-91DDBF3FBB6E}" srcOrd="1" destOrd="0" presId="urn:microsoft.com/office/officeart/2005/8/layout/orgChart1"/>
    <dgm:cxn modelId="{D63441C1-82A7-44C9-82C3-AC7213B9D270}" type="presParOf" srcId="{6D0E2247-674A-4966-A25D-E2B7AFB2EB8B}" destId="{D1BBDDCA-EC8C-4F58-81F4-5DF57CFA6C7D}" srcOrd="1" destOrd="0" presId="urn:microsoft.com/office/officeart/2005/8/layout/orgChart1"/>
    <dgm:cxn modelId="{6005412D-C1B5-4375-AB4B-C476AA990DDA}" type="presParOf" srcId="{D1BBDDCA-EC8C-4F58-81F4-5DF57CFA6C7D}" destId="{73279C67-C1AB-4D37-BE5F-173200DFF755}" srcOrd="0" destOrd="0" presId="urn:microsoft.com/office/officeart/2005/8/layout/orgChart1"/>
    <dgm:cxn modelId="{768C5E6F-9752-4111-A5D9-7A88881C8728}" type="presParOf" srcId="{D1BBDDCA-EC8C-4F58-81F4-5DF57CFA6C7D}" destId="{6AA48767-EF86-47E8-B0CC-D5F04C7E0605}" srcOrd="1" destOrd="0" presId="urn:microsoft.com/office/officeart/2005/8/layout/orgChart1"/>
    <dgm:cxn modelId="{ADB09365-04B8-4692-9D83-F31F2887F21A}" type="presParOf" srcId="{6AA48767-EF86-47E8-B0CC-D5F04C7E0605}" destId="{208AC755-92BE-4A9B-B4AE-B2A66DBABFDA}" srcOrd="0" destOrd="0" presId="urn:microsoft.com/office/officeart/2005/8/layout/orgChart1"/>
    <dgm:cxn modelId="{5143F5E2-7D55-4001-AF13-BFF7FFEA58CD}" type="presParOf" srcId="{208AC755-92BE-4A9B-B4AE-B2A66DBABFDA}" destId="{F6928C7C-3894-4CCB-B76C-7B4D63E3397A}" srcOrd="0" destOrd="0" presId="urn:microsoft.com/office/officeart/2005/8/layout/orgChart1"/>
    <dgm:cxn modelId="{8C6D180D-08C9-4746-883A-101E13426716}" type="presParOf" srcId="{208AC755-92BE-4A9B-B4AE-B2A66DBABFDA}" destId="{E3137CFE-CD22-4165-B47D-F56352F91236}" srcOrd="1" destOrd="0" presId="urn:microsoft.com/office/officeart/2005/8/layout/orgChart1"/>
    <dgm:cxn modelId="{2EBE5379-1FD3-4A66-9F60-DD8389335A55}" type="presParOf" srcId="{6AA48767-EF86-47E8-B0CC-D5F04C7E0605}" destId="{769B3996-2C3F-422E-A504-0067D44D791F}" srcOrd="1" destOrd="0" presId="urn:microsoft.com/office/officeart/2005/8/layout/orgChart1"/>
    <dgm:cxn modelId="{8FC295E0-B07A-4D0D-8F6B-1FEC561B4B35}" type="presParOf" srcId="{6AA48767-EF86-47E8-B0CC-D5F04C7E0605}" destId="{A44694C3-2BFD-451A-8193-B789478FA549}" srcOrd="2" destOrd="0" presId="urn:microsoft.com/office/officeart/2005/8/layout/orgChart1"/>
    <dgm:cxn modelId="{5959AEF8-EC1F-43F1-8230-0A575F901A05}" type="presParOf" srcId="{D1BBDDCA-EC8C-4F58-81F4-5DF57CFA6C7D}" destId="{5F1D672D-491C-4CE5-9186-C64047570EA0}" srcOrd="2" destOrd="0" presId="urn:microsoft.com/office/officeart/2005/8/layout/orgChart1"/>
    <dgm:cxn modelId="{4280D57A-E361-4691-A990-B5968174F48D}" type="presParOf" srcId="{D1BBDDCA-EC8C-4F58-81F4-5DF57CFA6C7D}" destId="{07F5D46F-7D75-4E92-8648-357523558B1D}" srcOrd="3" destOrd="0" presId="urn:microsoft.com/office/officeart/2005/8/layout/orgChart1"/>
    <dgm:cxn modelId="{BC992AB6-F475-4303-AC98-E9C5CAE83811}" type="presParOf" srcId="{07F5D46F-7D75-4E92-8648-357523558B1D}" destId="{0520E1EC-0682-411D-97EB-62151E5F11B1}" srcOrd="0" destOrd="0" presId="urn:microsoft.com/office/officeart/2005/8/layout/orgChart1"/>
    <dgm:cxn modelId="{131DBB83-AD11-46E7-8D4C-3DDB4C06A386}" type="presParOf" srcId="{0520E1EC-0682-411D-97EB-62151E5F11B1}" destId="{3AF459B3-7D1E-4243-9C0A-9F16A3F2B79E}" srcOrd="0" destOrd="0" presId="urn:microsoft.com/office/officeart/2005/8/layout/orgChart1"/>
    <dgm:cxn modelId="{DD8D4BF0-4E22-4F3D-BD4B-F1B253843145}" type="presParOf" srcId="{0520E1EC-0682-411D-97EB-62151E5F11B1}" destId="{C4904B7E-C4B1-4CF6-A77C-C103C101F8B1}" srcOrd="1" destOrd="0" presId="urn:microsoft.com/office/officeart/2005/8/layout/orgChart1"/>
    <dgm:cxn modelId="{5BDBADF8-A3A1-493C-B1A0-39C01168B35C}" type="presParOf" srcId="{07F5D46F-7D75-4E92-8648-357523558B1D}" destId="{0346A506-C9DC-4696-9029-E2F9945BB0F2}" srcOrd="1" destOrd="0" presId="urn:microsoft.com/office/officeart/2005/8/layout/orgChart1"/>
    <dgm:cxn modelId="{D19FE812-1F3C-4B6B-86D4-2B362E82221C}" type="presParOf" srcId="{07F5D46F-7D75-4E92-8648-357523558B1D}" destId="{7A5D0450-1B68-4395-93B2-1DDE7B185E2C}" srcOrd="2" destOrd="0" presId="urn:microsoft.com/office/officeart/2005/8/layout/orgChart1"/>
    <dgm:cxn modelId="{8AA6B3A0-991E-44A2-A5A9-CF3B2928C8CF}" type="presParOf" srcId="{6D0E2247-674A-4966-A25D-E2B7AFB2EB8B}" destId="{B87CD740-DA14-4230-8D63-017968A428E2}" srcOrd="2" destOrd="0" presId="urn:microsoft.com/office/officeart/2005/8/layout/orgChart1"/>
    <dgm:cxn modelId="{F9210BD5-EAAB-4EE4-87C9-B5D546631EB3}" type="presParOf" srcId="{A2D99A5D-3C52-4AFA-909D-7DE62A0E7342}" destId="{6EDF389B-7FA0-4A35-8679-6241A0B79413}" srcOrd="2" destOrd="0" presId="urn:microsoft.com/office/officeart/2005/8/layout/orgChart1"/>
    <dgm:cxn modelId="{FB674E69-38C5-43DB-A1F6-CA8DA2D4060A}" type="presParOf" srcId="{6EDF389B-7FA0-4A35-8679-6241A0B79413}" destId="{58369EE8-847C-4CA6-AC44-2F66E816A7B7}" srcOrd="0" destOrd="0" presId="urn:microsoft.com/office/officeart/2005/8/layout/orgChart1"/>
    <dgm:cxn modelId="{6C854A79-A5A3-4038-8ACA-B99B4E663A31}" type="presParOf" srcId="{6EDF389B-7FA0-4A35-8679-6241A0B79413}" destId="{E5C1B12D-DD64-411B-9335-BDA490B1B910}" srcOrd="1" destOrd="0" presId="urn:microsoft.com/office/officeart/2005/8/layout/orgChart1"/>
    <dgm:cxn modelId="{06450AD6-B5C4-4D96-A495-444B1EFA64C2}" type="presParOf" srcId="{E5C1B12D-DD64-411B-9335-BDA490B1B910}" destId="{5AB281E4-47ED-4ED3-9504-A8B2374B1A01}" srcOrd="0" destOrd="0" presId="urn:microsoft.com/office/officeart/2005/8/layout/orgChart1"/>
    <dgm:cxn modelId="{9630929C-3AD5-4E6E-AC7F-46D7782A2656}" type="presParOf" srcId="{5AB281E4-47ED-4ED3-9504-A8B2374B1A01}" destId="{2AD20121-7CD4-4FC8-8730-EDE8F3EFB965}" srcOrd="0" destOrd="0" presId="urn:microsoft.com/office/officeart/2005/8/layout/orgChart1"/>
    <dgm:cxn modelId="{97E2261C-60FC-45E4-AA19-52EE3A65B71D}" type="presParOf" srcId="{5AB281E4-47ED-4ED3-9504-A8B2374B1A01}" destId="{1D139761-FE0C-41C4-A1C9-A0F3DADF8B8A}" srcOrd="1" destOrd="0" presId="urn:microsoft.com/office/officeart/2005/8/layout/orgChart1"/>
    <dgm:cxn modelId="{B04200DF-D3F2-4E07-A6DE-6729848331FC}" type="presParOf" srcId="{E5C1B12D-DD64-411B-9335-BDA490B1B910}" destId="{C0107EFD-5711-4F7D-88D6-95D737AE8E03}" srcOrd="1" destOrd="0" presId="urn:microsoft.com/office/officeart/2005/8/layout/orgChart1"/>
    <dgm:cxn modelId="{21BF4CFC-5B43-4E38-AA93-F4EB3BAB6663}" type="presParOf" srcId="{E5C1B12D-DD64-411B-9335-BDA490B1B910}" destId="{7FA7961E-D469-455B-B74F-E964AD6EFB49}" srcOrd="2" destOrd="0" presId="urn:microsoft.com/office/officeart/2005/8/layout/orgChart1"/>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501D0A-47F3-47AF-A79D-1109CAEF5C47}" type="doc">
      <dgm:prSet loTypeId="urn:microsoft.com/office/officeart/2005/8/layout/vProcess5" loCatId="process" qsTypeId="urn:microsoft.com/office/officeart/2005/8/quickstyle/simple1#1" qsCatId="simple" csTypeId="urn:microsoft.com/office/officeart/2005/8/colors/accent6_5" csCatId="accent6" phldr="1"/>
      <dgm:spPr/>
      <dgm:t>
        <a:bodyPr/>
        <a:lstStyle/>
        <a:p>
          <a:endParaRPr lang="en-US"/>
        </a:p>
      </dgm:t>
    </dgm:pt>
    <dgm:pt modelId="{5D7269FE-6E51-4171-BEBA-114EF24487F7}">
      <dgm:prSet phldrT="[Text]"/>
      <dgm:spPr/>
      <dgm:t>
        <a:bodyPr/>
        <a:lstStyle/>
        <a:p>
          <a:r>
            <a:rPr lang="en-US" dirty="0">
              <a:solidFill>
                <a:schemeClr val="bg1"/>
              </a:solidFill>
            </a:rPr>
            <a:t>Developing the Plan</a:t>
          </a:r>
        </a:p>
      </dgm:t>
    </dgm:pt>
    <dgm:pt modelId="{980120BF-4091-4509-B342-938BCB45B413}" type="parTrans" cxnId="{7F378CC5-5CDB-4E22-8B62-48EEE232B18D}">
      <dgm:prSet/>
      <dgm:spPr/>
      <dgm:t>
        <a:bodyPr/>
        <a:lstStyle/>
        <a:p>
          <a:endParaRPr lang="en-US"/>
        </a:p>
      </dgm:t>
    </dgm:pt>
    <dgm:pt modelId="{E1A1E741-B4BB-4D6E-AC5E-160F5A63EBF8}" type="sibTrans" cxnId="{7F378CC5-5CDB-4E22-8B62-48EEE232B18D}">
      <dgm:prSet/>
      <dgm:spPr/>
      <dgm:t>
        <a:bodyPr/>
        <a:lstStyle/>
        <a:p>
          <a:endParaRPr lang="en-US" dirty="0"/>
        </a:p>
      </dgm:t>
    </dgm:pt>
    <dgm:pt modelId="{B3D8682A-C5D3-4568-9D7C-99AF6EAAF2AF}">
      <dgm:prSet phldrT="[Text]"/>
      <dgm:spPr/>
      <dgm:t>
        <a:bodyPr/>
        <a:lstStyle/>
        <a:p>
          <a:r>
            <a:rPr lang="en-US" dirty="0">
              <a:solidFill>
                <a:schemeClr val="bg1"/>
              </a:solidFill>
            </a:rPr>
            <a:t>Evacuating the Facility </a:t>
          </a:r>
        </a:p>
      </dgm:t>
    </dgm:pt>
    <dgm:pt modelId="{62777805-AC44-495B-8A5B-4725A335BE9A}" type="parTrans" cxnId="{9CE3BC55-E951-45F5-8234-1F425053F2EB}">
      <dgm:prSet/>
      <dgm:spPr/>
      <dgm:t>
        <a:bodyPr/>
        <a:lstStyle/>
        <a:p>
          <a:endParaRPr lang="en-US"/>
        </a:p>
      </dgm:t>
    </dgm:pt>
    <dgm:pt modelId="{78E0A454-082B-4953-8D53-8FB606AE2FCE}" type="sibTrans" cxnId="{9CE3BC55-E951-45F5-8234-1F425053F2EB}">
      <dgm:prSet/>
      <dgm:spPr/>
      <dgm:t>
        <a:bodyPr/>
        <a:lstStyle/>
        <a:p>
          <a:endParaRPr lang="en-US" dirty="0"/>
        </a:p>
      </dgm:t>
    </dgm:pt>
    <dgm:pt modelId="{AC64CF0D-4A67-4E83-9627-B74D5F25A27A}">
      <dgm:prSet phldrT="[Text]"/>
      <dgm:spPr/>
      <dgm:t>
        <a:bodyPr/>
        <a:lstStyle/>
        <a:p>
          <a:r>
            <a:rPr lang="en-US" dirty="0">
              <a:solidFill>
                <a:srgbClr val="FF9900"/>
              </a:solidFill>
            </a:rPr>
            <a:t>Recovering</a:t>
          </a:r>
        </a:p>
      </dgm:t>
    </dgm:pt>
    <dgm:pt modelId="{34CDDA6E-8A82-4C64-BB43-5E5A35DA6380}" type="parTrans" cxnId="{52F4B2BC-7B56-4079-ABE5-490C214B4A2E}">
      <dgm:prSet/>
      <dgm:spPr/>
      <dgm:t>
        <a:bodyPr/>
        <a:lstStyle/>
        <a:p>
          <a:endParaRPr lang="en-US"/>
        </a:p>
      </dgm:t>
    </dgm:pt>
    <dgm:pt modelId="{3264629C-ED8B-47F9-A53E-C37B47559BD3}" type="sibTrans" cxnId="{52F4B2BC-7B56-4079-ABE5-490C214B4A2E}">
      <dgm:prSet/>
      <dgm:spPr/>
      <dgm:t>
        <a:bodyPr/>
        <a:lstStyle/>
        <a:p>
          <a:endParaRPr lang="en-US" dirty="0"/>
        </a:p>
      </dgm:t>
    </dgm:pt>
    <dgm:pt modelId="{AA918BDE-BD81-4711-8AFB-7319B9C5D9BD}">
      <dgm:prSet phldrT="[Text]"/>
      <dgm:spPr/>
      <dgm:t>
        <a:bodyPr/>
        <a:lstStyle/>
        <a:p>
          <a:r>
            <a:rPr lang="en-US" dirty="0">
              <a:solidFill>
                <a:schemeClr val="bg1"/>
              </a:solidFill>
            </a:rPr>
            <a:t>Assessing Risks</a:t>
          </a:r>
        </a:p>
      </dgm:t>
    </dgm:pt>
    <dgm:pt modelId="{AFC4B52A-38A1-49E0-87C0-171F40E4483D}" type="parTrans" cxnId="{E84AE9F7-3BB7-426B-B874-D6DC09DD0B33}">
      <dgm:prSet/>
      <dgm:spPr/>
      <dgm:t>
        <a:bodyPr/>
        <a:lstStyle/>
        <a:p>
          <a:endParaRPr lang="en-US"/>
        </a:p>
      </dgm:t>
    </dgm:pt>
    <dgm:pt modelId="{E0E41F71-C403-45D9-A272-938F7246F389}" type="sibTrans" cxnId="{E84AE9F7-3BB7-426B-B874-D6DC09DD0B33}">
      <dgm:prSet/>
      <dgm:spPr/>
      <dgm:t>
        <a:bodyPr/>
        <a:lstStyle/>
        <a:p>
          <a:endParaRPr lang="en-US" dirty="0"/>
        </a:p>
      </dgm:t>
    </dgm:pt>
    <dgm:pt modelId="{5F921155-A1E2-4EDE-B038-145ACCB6C361}" type="pres">
      <dgm:prSet presAssocID="{36501D0A-47F3-47AF-A79D-1109CAEF5C47}" presName="outerComposite" presStyleCnt="0">
        <dgm:presLayoutVars>
          <dgm:chMax val="5"/>
          <dgm:dir/>
          <dgm:resizeHandles val="exact"/>
        </dgm:presLayoutVars>
      </dgm:prSet>
      <dgm:spPr/>
    </dgm:pt>
    <dgm:pt modelId="{31893811-BCAA-42FD-9659-3852C65178AF}" type="pres">
      <dgm:prSet presAssocID="{36501D0A-47F3-47AF-A79D-1109CAEF5C47}" presName="dummyMaxCanvas" presStyleCnt="0">
        <dgm:presLayoutVars/>
      </dgm:prSet>
      <dgm:spPr/>
    </dgm:pt>
    <dgm:pt modelId="{32D6F3D6-A486-4080-A2DD-CE08A2D251B0}" type="pres">
      <dgm:prSet presAssocID="{36501D0A-47F3-47AF-A79D-1109CAEF5C47}" presName="FourNodes_1" presStyleLbl="node1" presStyleIdx="0" presStyleCnt="4">
        <dgm:presLayoutVars>
          <dgm:bulletEnabled val="1"/>
        </dgm:presLayoutVars>
      </dgm:prSet>
      <dgm:spPr/>
    </dgm:pt>
    <dgm:pt modelId="{0DE790C8-EBFF-4811-81DC-A51A3927BC2D}" type="pres">
      <dgm:prSet presAssocID="{36501D0A-47F3-47AF-A79D-1109CAEF5C47}" presName="FourNodes_2" presStyleLbl="node1" presStyleIdx="1" presStyleCnt="4">
        <dgm:presLayoutVars>
          <dgm:bulletEnabled val="1"/>
        </dgm:presLayoutVars>
      </dgm:prSet>
      <dgm:spPr/>
    </dgm:pt>
    <dgm:pt modelId="{AD93F92A-A9EA-4032-937B-6D32AA5B74D8}" type="pres">
      <dgm:prSet presAssocID="{36501D0A-47F3-47AF-A79D-1109CAEF5C47}" presName="FourNodes_3" presStyleLbl="node1" presStyleIdx="2" presStyleCnt="4">
        <dgm:presLayoutVars>
          <dgm:bulletEnabled val="1"/>
        </dgm:presLayoutVars>
      </dgm:prSet>
      <dgm:spPr/>
    </dgm:pt>
    <dgm:pt modelId="{59472317-1351-463F-AEF8-BD2D065B8516}" type="pres">
      <dgm:prSet presAssocID="{36501D0A-47F3-47AF-A79D-1109CAEF5C47}" presName="FourNodes_4" presStyleLbl="node1" presStyleIdx="3" presStyleCnt="4">
        <dgm:presLayoutVars>
          <dgm:bulletEnabled val="1"/>
        </dgm:presLayoutVars>
      </dgm:prSet>
      <dgm:spPr/>
    </dgm:pt>
    <dgm:pt modelId="{1F877866-6454-48F1-A98D-8522BBC582C2}" type="pres">
      <dgm:prSet presAssocID="{36501D0A-47F3-47AF-A79D-1109CAEF5C47}" presName="FourConn_1-2" presStyleLbl="fgAccFollowNode1" presStyleIdx="0" presStyleCnt="3">
        <dgm:presLayoutVars>
          <dgm:bulletEnabled val="1"/>
        </dgm:presLayoutVars>
      </dgm:prSet>
      <dgm:spPr/>
    </dgm:pt>
    <dgm:pt modelId="{B5969AC4-2F10-4CDD-8C7D-18A157C08065}" type="pres">
      <dgm:prSet presAssocID="{36501D0A-47F3-47AF-A79D-1109CAEF5C47}" presName="FourConn_2-3" presStyleLbl="fgAccFollowNode1" presStyleIdx="1" presStyleCnt="3">
        <dgm:presLayoutVars>
          <dgm:bulletEnabled val="1"/>
        </dgm:presLayoutVars>
      </dgm:prSet>
      <dgm:spPr/>
    </dgm:pt>
    <dgm:pt modelId="{7878930D-FFE4-427E-A6E2-227C57CA04EC}" type="pres">
      <dgm:prSet presAssocID="{36501D0A-47F3-47AF-A79D-1109CAEF5C47}" presName="FourConn_3-4" presStyleLbl="fgAccFollowNode1" presStyleIdx="2" presStyleCnt="3">
        <dgm:presLayoutVars>
          <dgm:bulletEnabled val="1"/>
        </dgm:presLayoutVars>
      </dgm:prSet>
      <dgm:spPr/>
    </dgm:pt>
    <dgm:pt modelId="{AED4102D-2A21-45D4-86FE-A0CDF2F93336}" type="pres">
      <dgm:prSet presAssocID="{36501D0A-47F3-47AF-A79D-1109CAEF5C47}" presName="FourNodes_1_text" presStyleLbl="node1" presStyleIdx="3" presStyleCnt="4">
        <dgm:presLayoutVars>
          <dgm:bulletEnabled val="1"/>
        </dgm:presLayoutVars>
      </dgm:prSet>
      <dgm:spPr/>
    </dgm:pt>
    <dgm:pt modelId="{2CBF6936-EDC5-42AF-8DFE-2B391A127A9A}" type="pres">
      <dgm:prSet presAssocID="{36501D0A-47F3-47AF-A79D-1109CAEF5C47}" presName="FourNodes_2_text" presStyleLbl="node1" presStyleIdx="3" presStyleCnt="4">
        <dgm:presLayoutVars>
          <dgm:bulletEnabled val="1"/>
        </dgm:presLayoutVars>
      </dgm:prSet>
      <dgm:spPr/>
    </dgm:pt>
    <dgm:pt modelId="{9CFFA43D-3805-4324-9E11-75027B56CB3C}" type="pres">
      <dgm:prSet presAssocID="{36501D0A-47F3-47AF-A79D-1109CAEF5C47}" presName="FourNodes_3_text" presStyleLbl="node1" presStyleIdx="3" presStyleCnt="4">
        <dgm:presLayoutVars>
          <dgm:bulletEnabled val="1"/>
        </dgm:presLayoutVars>
      </dgm:prSet>
      <dgm:spPr/>
    </dgm:pt>
    <dgm:pt modelId="{FCE3859B-4429-4690-ADD4-6BB249B613F8}" type="pres">
      <dgm:prSet presAssocID="{36501D0A-47F3-47AF-A79D-1109CAEF5C47}" presName="FourNodes_4_text" presStyleLbl="node1" presStyleIdx="3" presStyleCnt="4">
        <dgm:presLayoutVars>
          <dgm:bulletEnabled val="1"/>
        </dgm:presLayoutVars>
      </dgm:prSet>
      <dgm:spPr/>
    </dgm:pt>
  </dgm:ptLst>
  <dgm:cxnLst>
    <dgm:cxn modelId="{DAE5FC07-1CEE-4A28-8749-2A86C4E2FF65}" type="presOf" srcId="{AC64CF0D-4A67-4E83-9627-B74D5F25A27A}" destId="{59472317-1351-463F-AEF8-BD2D065B8516}" srcOrd="0" destOrd="0" presId="urn:microsoft.com/office/officeart/2005/8/layout/vProcess5"/>
    <dgm:cxn modelId="{FF0FCA29-C99C-44D2-B2D4-3CB1DF6171F3}" type="presOf" srcId="{36501D0A-47F3-47AF-A79D-1109CAEF5C47}" destId="{5F921155-A1E2-4EDE-B038-145ACCB6C361}" srcOrd="0" destOrd="0" presId="urn:microsoft.com/office/officeart/2005/8/layout/vProcess5"/>
    <dgm:cxn modelId="{B977F232-8A19-4192-BEB6-D9194565FF68}" type="presOf" srcId="{5D7269FE-6E51-4171-BEBA-114EF24487F7}" destId="{2CBF6936-EDC5-42AF-8DFE-2B391A127A9A}" srcOrd="1" destOrd="0" presId="urn:microsoft.com/office/officeart/2005/8/layout/vProcess5"/>
    <dgm:cxn modelId="{772D6C5F-9A74-43A7-A3BD-CEC9D4A301FD}" type="presOf" srcId="{AC64CF0D-4A67-4E83-9627-B74D5F25A27A}" destId="{FCE3859B-4429-4690-ADD4-6BB249B613F8}" srcOrd="1" destOrd="0" presId="urn:microsoft.com/office/officeart/2005/8/layout/vProcess5"/>
    <dgm:cxn modelId="{9CE3BC55-E951-45F5-8234-1F425053F2EB}" srcId="{36501D0A-47F3-47AF-A79D-1109CAEF5C47}" destId="{B3D8682A-C5D3-4568-9D7C-99AF6EAAF2AF}" srcOrd="2" destOrd="0" parTransId="{62777805-AC44-495B-8A5B-4725A335BE9A}" sibTransId="{78E0A454-082B-4953-8D53-8FB606AE2FCE}"/>
    <dgm:cxn modelId="{C861F956-0125-4970-B9BB-B64A38AEDA8A}" type="presOf" srcId="{AA918BDE-BD81-4711-8AFB-7319B9C5D9BD}" destId="{AED4102D-2A21-45D4-86FE-A0CDF2F93336}" srcOrd="1" destOrd="0" presId="urn:microsoft.com/office/officeart/2005/8/layout/vProcess5"/>
    <dgm:cxn modelId="{D734007A-3800-4F4F-86B8-876AAFD1A567}" type="presOf" srcId="{AA918BDE-BD81-4711-8AFB-7319B9C5D9BD}" destId="{32D6F3D6-A486-4080-A2DD-CE08A2D251B0}" srcOrd="0" destOrd="0" presId="urn:microsoft.com/office/officeart/2005/8/layout/vProcess5"/>
    <dgm:cxn modelId="{C4A25EA3-40F0-4263-8F24-F1C143E8E24C}" type="presOf" srcId="{78E0A454-082B-4953-8D53-8FB606AE2FCE}" destId="{7878930D-FFE4-427E-A6E2-227C57CA04EC}" srcOrd="0" destOrd="0" presId="urn:microsoft.com/office/officeart/2005/8/layout/vProcess5"/>
    <dgm:cxn modelId="{4E74EAA8-5F47-4D81-A5B3-BAFDDBCC333A}" type="presOf" srcId="{E0E41F71-C403-45D9-A272-938F7246F389}" destId="{1F877866-6454-48F1-A98D-8522BBC582C2}" srcOrd="0" destOrd="0" presId="urn:microsoft.com/office/officeart/2005/8/layout/vProcess5"/>
    <dgm:cxn modelId="{71A27BAE-D422-463D-9AB7-0FA87AB5210C}" type="presOf" srcId="{B3D8682A-C5D3-4568-9D7C-99AF6EAAF2AF}" destId="{AD93F92A-A9EA-4032-937B-6D32AA5B74D8}" srcOrd="0" destOrd="0" presId="urn:microsoft.com/office/officeart/2005/8/layout/vProcess5"/>
    <dgm:cxn modelId="{52F4B2BC-7B56-4079-ABE5-490C214B4A2E}" srcId="{36501D0A-47F3-47AF-A79D-1109CAEF5C47}" destId="{AC64CF0D-4A67-4E83-9627-B74D5F25A27A}" srcOrd="3" destOrd="0" parTransId="{34CDDA6E-8A82-4C64-BB43-5E5A35DA6380}" sibTransId="{3264629C-ED8B-47F9-A53E-C37B47559BD3}"/>
    <dgm:cxn modelId="{A51DF7BD-5B0C-46EE-85A4-F789613D6270}" type="presOf" srcId="{E1A1E741-B4BB-4D6E-AC5E-160F5A63EBF8}" destId="{B5969AC4-2F10-4CDD-8C7D-18A157C08065}" srcOrd="0" destOrd="0" presId="urn:microsoft.com/office/officeart/2005/8/layout/vProcess5"/>
    <dgm:cxn modelId="{7F378CC5-5CDB-4E22-8B62-48EEE232B18D}" srcId="{36501D0A-47F3-47AF-A79D-1109CAEF5C47}" destId="{5D7269FE-6E51-4171-BEBA-114EF24487F7}" srcOrd="1" destOrd="0" parTransId="{980120BF-4091-4509-B342-938BCB45B413}" sibTransId="{E1A1E741-B4BB-4D6E-AC5E-160F5A63EBF8}"/>
    <dgm:cxn modelId="{DC840DD6-0E71-4F81-8A5C-09D8FD4CC7D2}" type="presOf" srcId="{B3D8682A-C5D3-4568-9D7C-99AF6EAAF2AF}" destId="{9CFFA43D-3805-4324-9E11-75027B56CB3C}" srcOrd="1" destOrd="0" presId="urn:microsoft.com/office/officeart/2005/8/layout/vProcess5"/>
    <dgm:cxn modelId="{6C7BF1E8-E7B0-4265-855F-4DB0899D6C2C}" type="presOf" srcId="{5D7269FE-6E51-4171-BEBA-114EF24487F7}" destId="{0DE790C8-EBFF-4811-81DC-A51A3927BC2D}" srcOrd="0" destOrd="0" presId="urn:microsoft.com/office/officeart/2005/8/layout/vProcess5"/>
    <dgm:cxn modelId="{E84AE9F7-3BB7-426B-B874-D6DC09DD0B33}" srcId="{36501D0A-47F3-47AF-A79D-1109CAEF5C47}" destId="{AA918BDE-BD81-4711-8AFB-7319B9C5D9BD}" srcOrd="0" destOrd="0" parTransId="{AFC4B52A-38A1-49E0-87C0-171F40E4483D}" sibTransId="{E0E41F71-C403-45D9-A272-938F7246F389}"/>
    <dgm:cxn modelId="{5A576488-B334-4104-B9E8-F7A91877C9E7}" type="presParOf" srcId="{5F921155-A1E2-4EDE-B038-145ACCB6C361}" destId="{31893811-BCAA-42FD-9659-3852C65178AF}" srcOrd="0" destOrd="0" presId="urn:microsoft.com/office/officeart/2005/8/layout/vProcess5"/>
    <dgm:cxn modelId="{9244AE8B-2A2C-4765-B360-DC5307ABE74A}" type="presParOf" srcId="{5F921155-A1E2-4EDE-B038-145ACCB6C361}" destId="{32D6F3D6-A486-4080-A2DD-CE08A2D251B0}" srcOrd="1" destOrd="0" presId="urn:microsoft.com/office/officeart/2005/8/layout/vProcess5"/>
    <dgm:cxn modelId="{B8A58ECA-45DC-4CCB-B69E-CCABCED89E08}" type="presParOf" srcId="{5F921155-A1E2-4EDE-B038-145ACCB6C361}" destId="{0DE790C8-EBFF-4811-81DC-A51A3927BC2D}" srcOrd="2" destOrd="0" presId="urn:microsoft.com/office/officeart/2005/8/layout/vProcess5"/>
    <dgm:cxn modelId="{DC83DAB5-0FFE-4A18-9738-B48A1BD4182F}" type="presParOf" srcId="{5F921155-A1E2-4EDE-B038-145ACCB6C361}" destId="{AD93F92A-A9EA-4032-937B-6D32AA5B74D8}" srcOrd="3" destOrd="0" presId="urn:microsoft.com/office/officeart/2005/8/layout/vProcess5"/>
    <dgm:cxn modelId="{E5B91D6E-40B3-414D-B2AF-C22F8472942A}" type="presParOf" srcId="{5F921155-A1E2-4EDE-B038-145ACCB6C361}" destId="{59472317-1351-463F-AEF8-BD2D065B8516}" srcOrd="4" destOrd="0" presId="urn:microsoft.com/office/officeart/2005/8/layout/vProcess5"/>
    <dgm:cxn modelId="{B7E82213-5E17-4072-93F5-AA8C412BD99D}" type="presParOf" srcId="{5F921155-A1E2-4EDE-B038-145ACCB6C361}" destId="{1F877866-6454-48F1-A98D-8522BBC582C2}" srcOrd="5" destOrd="0" presId="urn:microsoft.com/office/officeart/2005/8/layout/vProcess5"/>
    <dgm:cxn modelId="{A3A54CFE-7AD1-4D3D-ADE1-4C397D16942D}" type="presParOf" srcId="{5F921155-A1E2-4EDE-B038-145ACCB6C361}" destId="{B5969AC4-2F10-4CDD-8C7D-18A157C08065}" srcOrd="6" destOrd="0" presId="urn:microsoft.com/office/officeart/2005/8/layout/vProcess5"/>
    <dgm:cxn modelId="{699F7DDC-15C3-4C06-A5A8-124C6EAB155A}" type="presParOf" srcId="{5F921155-A1E2-4EDE-B038-145ACCB6C361}" destId="{7878930D-FFE4-427E-A6E2-227C57CA04EC}" srcOrd="7" destOrd="0" presId="urn:microsoft.com/office/officeart/2005/8/layout/vProcess5"/>
    <dgm:cxn modelId="{D1BFA5DA-9AA3-4633-A6F3-D8C82CCD0618}" type="presParOf" srcId="{5F921155-A1E2-4EDE-B038-145ACCB6C361}" destId="{AED4102D-2A21-45D4-86FE-A0CDF2F93336}" srcOrd="8" destOrd="0" presId="urn:microsoft.com/office/officeart/2005/8/layout/vProcess5"/>
    <dgm:cxn modelId="{32C32362-E8F8-43A7-8342-4B9BFAD92244}" type="presParOf" srcId="{5F921155-A1E2-4EDE-B038-145ACCB6C361}" destId="{2CBF6936-EDC5-42AF-8DFE-2B391A127A9A}" srcOrd="9" destOrd="0" presId="urn:microsoft.com/office/officeart/2005/8/layout/vProcess5"/>
    <dgm:cxn modelId="{21EC5E21-8CD3-44A7-9F7F-E694FF075462}" type="presParOf" srcId="{5F921155-A1E2-4EDE-B038-145ACCB6C361}" destId="{9CFFA43D-3805-4324-9E11-75027B56CB3C}" srcOrd="10" destOrd="0" presId="urn:microsoft.com/office/officeart/2005/8/layout/vProcess5"/>
    <dgm:cxn modelId="{207E5CC0-0A35-455B-8D08-514FBBD6FF69}" type="presParOf" srcId="{5F921155-A1E2-4EDE-B038-145ACCB6C361}" destId="{FCE3859B-4429-4690-ADD4-6BB249B613F8}"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F4E5BDB-2E61-4D8E-9AA5-20B778D1E665}" type="doc">
      <dgm:prSet loTypeId="urn:microsoft.com/office/officeart/2005/8/layout/orgChart1" loCatId="hierarchy" qsTypeId="urn:microsoft.com/office/officeart/2005/8/quickstyle/simple1#6" qsCatId="simple" csTypeId="urn:microsoft.com/office/officeart/2005/8/colors/accent2_2" csCatId="accent2" phldr="1"/>
      <dgm:spPr/>
      <dgm:t>
        <a:bodyPr/>
        <a:lstStyle/>
        <a:p>
          <a:endParaRPr lang="en-US"/>
        </a:p>
      </dgm:t>
    </dgm:pt>
    <dgm:pt modelId="{96CA2208-4471-489F-A3A5-2AF5FFDB4C42}">
      <dgm:prSet phldrT="[Text]" custT="1"/>
      <dgm:spPr>
        <a:solidFill>
          <a:srgbClr val="00B0F0"/>
        </a:solidFill>
        <a:ln>
          <a:solidFill>
            <a:schemeClr val="tx1"/>
          </a:solidFill>
        </a:ln>
      </dgm:spPr>
      <dgm:t>
        <a:bodyPr/>
        <a:lstStyle/>
        <a:p>
          <a:r>
            <a:rPr lang="en-US" sz="1600" b="1" dirty="0">
              <a:solidFill>
                <a:schemeClr val="tx1"/>
              </a:solidFill>
            </a:rPr>
            <a:t>Incident Commander</a:t>
          </a:r>
        </a:p>
      </dgm:t>
    </dgm:pt>
    <dgm:pt modelId="{A7A772D4-D342-449A-9A18-30147380D2B4}" type="parTrans" cxnId="{858501A7-5A43-41C2-A095-DCCBD600DC91}">
      <dgm:prSet/>
      <dgm:spPr/>
      <dgm:t>
        <a:bodyPr/>
        <a:lstStyle/>
        <a:p>
          <a:endParaRPr lang="en-US"/>
        </a:p>
      </dgm:t>
    </dgm:pt>
    <dgm:pt modelId="{8A57C55A-AC03-42F4-BA50-2C3916638A18}" type="sibTrans" cxnId="{858501A7-5A43-41C2-A095-DCCBD600DC91}">
      <dgm:prSet/>
      <dgm:spPr/>
      <dgm:t>
        <a:bodyPr/>
        <a:lstStyle/>
        <a:p>
          <a:endParaRPr lang="en-US"/>
        </a:p>
      </dgm:t>
    </dgm:pt>
    <dgm:pt modelId="{A84E862F-FA13-4468-86F3-A89E50B7064D}">
      <dgm:prSet phldrT="[Text]" custT="1"/>
      <dgm:spPr>
        <a:solidFill>
          <a:srgbClr val="00B0F0"/>
        </a:solidFill>
        <a:ln>
          <a:solidFill>
            <a:schemeClr val="tx1"/>
          </a:solidFill>
        </a:ln>
      </dgm:spPr>
      <dgm:t>
        <a:bodyPr/>
        <a:lstStyle/>
        <a:p>
          <a:pPr>
            <a:spcAft>
              <a:spcPts val="0"/>
            </a:spcAft>
          </a:pPr>
          <a:r>
            <a:rPr lang="en-US" sz="1600" b="1" dirty="0">
              <a:solidFill>
                <a:schemeClr val="tx1"/>
              </a:solidFill>
            </a:rPr>
            <a:t>Operations </a:t>
          </a:r>
        </a:p>
        <a:p>
          <a:pPr>
            <a:spcAft>
              <a:spcPts val="0"/>
            </a:spcAft>
          </a:pPr>
          <a:r>
            <a:rPr lang="en-US" sz="1600" b="1" dirty="0">
              <a:solidFill>
                <a:schemeClr val="tx1"/>
              </a:solidFill>
            </a:rPr>
            <a:t>Section Chief</a:t>
          </a:r>
        </a:p>
      </dgm:t>
    </dgm:pt>
    <dgm:pt modelId="{2819179B-C9A0-49D0-BBA3-24FFC83D7C35}" type="parTrans" cxnId="{A445561E-DF5B-4CBF-9118-8AAA6B173673}">
      <dgm:prSet/>
      <dgm:spPr>
        <a:solidFill>
          <a:srgbClr val="00B050"/>
        </a:solidFill>
        <a:ln>
          <a:solidFill>
            <a:schemeClr val="tx1"/>
          </a:solidFill>
        </a:ln>
      </dgm:spPr>
      <dgm:t>
        <a:bodyPr/>
        <a:lstStyle/>
        <a:p>
          <a:endParaRPr lang="en-US" sz="1200" b="1">
            <a:solidFill>
              <a:schemeClr val="tx1"/>
            </a:solidFill>
          </a:endParaRPr>
        </a:p>
      </dgm:t>
    </dgm:pt>
    <dgm:pt modelId="{64DA5DBD-1591-4C7C-BCD2-97FE77BF06B6}" type="sibTrans" cxnId="{A445561E-DF5B-4CBF-9118-8AAA6B173673}">
      <dgm:prSet/>
      <dgm:spPr/>
      <dgm:t>
        <a:bodyPr/>
        <a:lstStyle/>
        <a:p>
          <a:endParaRPr lang="en-US"/>
        </a:p>
      </dgm:t>
    </dgm:pt>
    <dgm:pt modelId="{E1615C93-15A2-4320-A27E-5A9F73FD734F}">
      <dgm:prSet phldrT="[Text]" custT="1"/>
      <dgm:spPr>
        <a:solidFill>
          <a:srgbClr val="00B0F0"/>
        </a:solidFill>
        <a:ln>
          <a:solidFill>
            <a:schemeClr val="tx1"/>
          </a:solidFill>
        </a:ln>
      </dgm:spPr>
      <dgm:t>
        <a:bodyPr/>
        <a:lstStyle/>
        <a:p>
          <a:pPr>
            <a:spcAft>
              <a:spcPts val="0"/>
            </a:spcAft>
          </a:pPr>
          <a:r>
            <a:rPr lang="en-US" sz="1600" b="1" dirty="0">
              <a:solidFill>
                <a:schemeClr val="tx1"/>
              </a:solidFill>
            </a:rPr>
            <a:t>Planning </a:t>
          </a:r>
        </a:p>
        <a:p>
          <a:pPr>
            <a:spcAft>
              <a:spcPts val="0"/>
            </a:spcAft>
          </a:pPr>
          <a:r>
            <a:rPr lang="en-US" sz="1600" b="1" dirty="0">
              <a:solidFill>
                <a:schemeClr val="tx1"/>
              </a:solidFill>
            </a:rPr>
            <a:t>Section Chief</a:t>
          </a:r>
        </a:p>
      </dgm:t>
    </dgm:pt>
    <dgm:pt modelId="{34CF9A7E-3ACD-44F0-B5EB-95D5BDDEB349}" type="parTrans" cxnId="{4D4B04B1-D4C3-4F24-9EB0-9928A78245B7}">
      <dgm:prSet/>
      <dgm:spPr>
        <a:solidFill>
          <a:srgbClr val="00B050"/>
        </a:solidFill>
        <a:ln>
          <a:solidFill>
            <a:schemeClr val="tx1"/>
          </a:solidFill>
        </a:ln>
      </dgm:spPr>
      <dgm:t>
        <a:bodyPr/>
        <a:lstStyle/>
        <a:p>
          <a:endParaRPr lang="en-US" sz="1200" b="1">
            <a:solidFill>
              <a:schemeClr val="tx1"/>
            </a:solidFill>
          </a:endParaRPr>
        </a:p>
      </dgm:t>
    </dgm:pt>
    <dgm:pt modelId="{2136450D-B5C1-4098-A0B4-3012546E88CF}" type="sibTrans" cxnId="{4D4B04B1-D4C3-4F24-9EB0-9928A78245B7}">
      <dgm:prSet/>
      <dgm:spPr/>
      <dgm:t>
        <a:bodyPr/>
        <a:lstStyle/>
        <a:p>
          <a:endParaRPr lang="en-US"/>
        </a:p>
      </dgm:t>
    </dgm:pt>
    <dgm:pt modelId="{EF61C3F2-452B-4CBE-B180-D8B4520AB23F}">
      <dgm:prSet phldrT="[Text]" custT="1"/>
      <dgm:spPr>
        <a:solidFill>
          <a:srgbClr val="00B0F0"/>
        </a:solidFill>
        <a:ln>
          <a:solidFill>
            <a:schemeClr val="tx1"/>
          </a:solidFill>
        </a:ln>
      </dgm:spPr>
      <dgm:t>
        <a:bodyPr/>
        <a:lstStyle/>
        <a:p>
          <a:pPr>
            <a:spcAft>
              <a:spcPts val="0"/>
            </a:spcAft>
          </a:pPr>
          <a:r>
            <a:rPr lang="en-US" sz="1600" b="1" dirty="0">
              <a:solidFill>
                <a:schemeClr val="tx1"/>
              </a:solidFill>
            </a:rPr>
            <a:t>Logistics </a:t>
          </a:r>
        </a:p>
        <a:p>
          <a:pPr>
            <a:spcAft>
              <a:spcPts val="0"/>
            </a:spcAft>
          </a:pPr>
          <a:r>
            <a:rPr lang="en-US" sz="1600" b="1" dirty="0">
              <a:solidFill>
                <a:schemeClr val="tx1"/>
              </a:solidFill>
            </a:rPr>
            <a:t>Section Chief</a:t>
          </a:r>
        </a:p>
      </dgm:t>
    </dgm:pt>
    <dgm:pt modelId="{CFAD2BE0-90CE-42C0-B560-831565BCF116}" type="parTrans" cxnId="{5972FA21-68AF-4AC8-B600-CFA4C4FEA102}">
      <dgm:prSet/>
      <dgm:spPr>
        <a:solidFill>
          <a:srgbClr val="00B050"/>
        </a:solidFill>
        <a:ln>
          <a:solidFill>
            <a:schemeClr val="tx1"/>
          </a:solidFill>
        </a:ln>
      </dgm:spPr>
      <dgm:t>
        <a:bodyPr/>
        <a:lstStyle/>
        <a:p>
          <a:endParaRPr lang="en-US" sz="1200" b="1">
            <a:solidFill>
              <a:schemeClr val="tx1"/>
            </a:solidFill>
          </a:endParaRPr>
        </a:p>
      </dgm:t>
    </dgm:pt>
    <dgm:pt modelId="{1C9141D2-576C-4848-882F-E394AC20FD89}" type="sibTrans" cxnId="{5972FA21-68AF-4AC8-B600-CFA4C4FEA102}">
      <dgm:prSet/>
      <dgm:spPr/>
      <dgm:t>
        <a:bodyPr/>
        <a:lstStyle/>
        <a:p>
          <a:endParaRPr lang="en-US"/>
        </a:p>
      </dgm:t>
    </dgm:pt>
    <dgm:pt modelId="{8DF55EFC-C8E7-4C20-BA9E-0562991526FF}" type="asst">
      <dgm:prSet custT="1"/>
      <dgm:spPr>
        <a:solidFill>
          <a:srgbClr val="00B0F0"/>
        </a:solidFill>
        <a:ln>
          <a:solidFill>
            <a:schemeClr val="tx1"/>
          </a:solidFill>
        </a:ln>
      </dgm:spPr>
      <dgm:t>
        <a:bodyPr/>
        <a:lstStyle/>
        <a:p>
          <a:r>
            <a:rPr lang="en-US" sz="1600" b="1" dirty="0">
              <a:solidFill>
                <a:schemeClr val="tx1"/>
              </a:solidFill>
            </a:rPr>
            <a:t>Command Staff</a:t>
          </a:r>
        </a:p>
      </dgm:t>
    </dgm:pt>
    <dgm:pt modelId="{79271EB1-5310-43DC-8FE8-9E9C6072ECB5}" type="parTrans" cxnId="{FDE5EE6E-942D-4165-A5BC-9DDBB9C58AD2}">
      <dgm:prSet/>
      <dgm:spPr>
        <a:solidFill>
          <a:srgbClr val="00B050"/>
        </a:solidFill>
        <a:ln>
          <a:solidFill>
            <a:schemeClr val="tx1"/>
          </a:solidFill>
        </a:ln>
      </dgm:spPr>
      <dgm:t>
        <a:bodyPr/>
        <a:lstStyle/>
        <a:p>
          <a:endParaRPr lang="en-US" sz="1200" b="1">
            <a:solidFill>
              <a:schemeClr val="tx1"/>
            </a:solidFill>
          </a:endParaRPr>
        </a:p>
      </dgm:t>
    </dgm:pt>
    <dgm:pt modelId="{A7FEB442-9B14-4AF3-A50B-FB0E7D2CE399}" type="sibTrans" cxnId="{FDE5EE6E-942D-4165-A5BC-9DDBB9C58AD2}">
      <dgm:prSet/>
      <dgm:spPr/>
      <dgm:t>
        <a:bodyPr/>
        <a:lstStyle/>
        <a:p>
          <a:endParaRPr lang="en-US"/>
        </a:p>
      </dgm:t>
    </dgm:pt>
    <dgm:pt modelId="{8A20D1DD-5A3E-438C-868B-646733C19307}">
      <dgm:prSet custT="1"/>
      <dgm:spPr>
        <a:solidFill>
          <a:srgbClr val="00B0F0"/>
        </a:solidFill>
        <a:ln>
          <a:solidFill>
            <a:schemeClr val="tx1"/>
          </a:solidFill>
        </a:ln>
      </dgm:spPr>
      <dgm:t>
        <a:bodyPr/>
        <a:lstStyle/>
        <a:p>
          <a:pPr>
            <a:spcAft>
              <a:spcPts val="0"/>
            </a:spcAft>
          </a:pPr>
          <a:r>
            <a:rPr lang="en-US" sz="1600" b="1" dirty="0">
              <a:solidFill>
                <a:schemeClr val="tx1"/>
              </a:solidFill>
            </a:rPr>
            <a:t>Finance/ Admin</a:t>
          </a:r>
        </a:p>
        <a:p>
          <a:pPr>
            <a:spcAft>
              <a:spcPts val="0"/>
            </a:spcAft>
          </a:pPr>
          <a:r>
            <a:rPr lang="en-US" sz="1600" b="1" dirty="0">
              <a:solidFill>
                <a:schemeClr val="tx1"/>
              </a:solidFill>
            </a:rPr>
            <a:t>Section Chief</a:t>
          </a:r>
        </a:p>
      </dgm:t>
    </dgm:pt>
    <dgm:pt modelId="{97E486C0-AE7A-4BCF-BC29-55FA4DA57C2A}" type="parTrans" cxnId="{05BD7979-35F3-4761-8424-0448D75D214E}">
      <dgm:prSet/>
      <dgm:spPr>
        <a:solidFill>
          <a:srgbClr val="00B050"/>
        </a:solidFill>
        <a:ln>
          <a:solidFill>
            <a:schemeClr val="tx1"/>
          </a:solidFill>
        </a:ln>
      </dgm:spPr>
      <dgm:t>
        <a:bodyPr/>
        <a:lstStyle/>
        <a:p>
          <a:endParaRPr lang="en-US" sz="1200" b="1">
            <a:solidFill>
              <a:schemeClr val="tx1"/>
            </a:solidFill>
          </a:endParaRPr>
        </a:p>
      </dgm:t>
    </dgm:pt>
    <dgm:pt modelId="{4C8873A9-4371-4F17-9449-CEAB225D7EAB}" type="sibTrans" cxnId="{05BD7979-35F3-4761-8424-0448D75D214E}">
      <dgm:prSet/>
      <dgm:spPr/>
      <dgm:t>
        <a:bodyPr/>
        <a:lstStyle/>
        <a:p>
          <a:endParaRPr lang="en-US"/>
        </a:p>
      </dgm:t>
    </dgm:pt>
    <dgm:pt modelId="{14F02A9C-5670-41AF-A8EE-07951129DC7B}">
      <dgm:prSet custT="1"/>
      <dgm:spPr>
        <a:solidFill>
          <a:srgbClr val="00B0F0"/>
        </a:solidFill>
        <a:ln>
          <a:solidFill>
            <a:schemeClr val="tx1"/>
          </a:solidFill>
        </a:ln>
      </dgm:spPr>
      <dgm:t>
        <a:bodyPr/>
        <a:lstStyle/>
        <a:p>
          <a:r>
            <a:rPr lang="en-US" sz="1600" b="1" dirty="0">
              <a:solidFill>
                <a:schemeClr val="tx1"/>
              </a:solidFill>
            </a:rPr>
            <a:t>Documentation Unit Leader</a:t>
          </a:r>
        </a:p>
      </dgm:t>
    </dgm:pt>
    <dgm:pt modelId="{540B8B39-3F40-4FBF-ACFB-FCF71A185F59}" type="parTrans" cxnId="{C7122408-38E8-4CD7-8A3E-333C7C3B3CE7}">
      <dgm:prSet/>
      <dgm:spPr>
        <a:solidFill>
          <a:srgbClr val="00B050"/>
        </a:solidFill>
        <a:ln>
          <a:solidFill>
            <a:schemeClr val="tx1"/>
          </a:solidFill>
        </a:ln>
      </dgm:spPr>
      <dgm:t>
        <a:bodyPr/>
        <a:lstStyle/>
        <a:p>
          <a:endParaRPr lang="en-US" sz="1200" b="1">
            <a:solidFill>
              <a:schemeClr val="tx1"/>
            </a:solidFill>
          </a:endParaRPr>
        </a:p>
      </dgm:t>
    </dgm:pt>
    <dgm:pt modelId="{5CCA6A86-045B-435D-9890-96869157BC1E}" type="sibTrans" cxnId="{C7122408-38E8-4CD7-8A3E-333C7C3B3CE7}">
      <dgm:prSet/>
      <dgm:spPr/>
      <dgm:t>
        <a:bodyPr/>
        <a:lstStyle/>
        <a:p>
          <a:endParaRPr lang="en-US"/>
        </a:p>
      </dgm:t>
    </dgm:pt>
    <dgm:pt modelId="{C5AD0722-7DBA-4F92-A553-FDF2E7B0BE15}">
      <dgm:prSet custT="1"/>
      <dgm:spPr>
        <a:solidFill>
          <a:srgbClr val="00B0F0"/>
        </a:solidFill>
        <a:ln>
          <a:solidFill>
            <a:schemeClr val="tx1"/>
          </a:solidFill>
        </a:ln>
      </dgm:spPr>
      <dgm:t>
        <a:bodyPr/>
        <a:lstStyle/>
        <a:p>
          <a:r>
            <a:rPr lang="en-US" sz="1600" b="1" dirty="0">
              <a:solidFill>
                <a:schemeClr val="tx1"/>
              </a:solidFill>
            </a:rPr>
            <a:t>Demobilization Unit Leader</a:t>
          </a:r>
        </a:p>
      </dgm:t>
    </dgm:pt>
    <dgm:pt modelId="{E09199EB-71D8-4D0F-9A6D-2CD21762B989}" type="parTrans" cxnId="{F90A31BD-B5E2-404E-A41F-437D2EACF325}">
      <dgm:prSet/>
      <dgm:spPr>
        <a:solidFill>
          <a:srgbClr val="00B050"/>
        </a:solidFill>
        <a:ln>
          <a:solidFill>
            <a:schemeClr val="tx1"/>
          </a:solidFill>
        </a:ln>
      </dgm:spPr>
      <dgm:t>
        <a:bodyPr/>
        <a:lstStyle/>
        <a:p>
          <a:endParaRPr lang="en-US" sz="1200" b="1">
            <a:solidFill>
              <a:schemeClr val="tx1"/>
            </a:solidFill>
          </a:endParaRPr>
        </a:p>
      </dgm:t>
    </dgm:pt>
    <dgm:pt modelId="{51B11673-815B-41D9-9E9C-5A52A68C7170}" type="sibTrans" cxnId="{F90A31BD-B5E2-404E-A41F-437D2EACF325}">
      <dgm:prSet/>
      <dgm:spPr/>
      <dgm:t>
        <a:bodyPr/>
        <a:lstStyle/>
        <a:p>
          <a:endParaRPr lang="en-US"/>
        </a:p>
      </dgm:t>
    </dgm:pt>
    <dgm:pt modelId="{4DEDFAC9-B596-4F58-9F1A-900753F1326D}">
      <dgm:prSet custT="1"/>
      <dgm:spPr>
        <a:solidFill>
          <a:srgbClr val="00B0F0"/>
        </a:solidFill>
        <a:ln>
          <a:solidFill>
            <a:schemeClr val="tx1"/>
          </a:solidFill>
        </a:ln>
      </dgm:spPr>
      <dgm:t>
        <a:bodyPr/>
        <a:lstStyle/>
        <a:p>
          <a:r>
            <a:rPr lang="en-US" sz="1600" b="1" dirty="0">
              <a:solidFill>
                <a:sysClr val="windowText" lastClr="000000"/>
              </a:solidFill>
            </a:rPr>
            <a:t>Medical Branch Director</a:t>
          </a:r>
        </a:p>
      </dgm:t>
    </dgm:pt>
    <dgm:pt modelId="{B9AAF51F-5A0B-455A-9505-91FCBFBA5776}" type="parTrans" cxnId="{7C126188-2E3C-4588-892F-B49DA5B7C133}">
      <dgm:prSet/>
      <dgm:spPr/>
      <dgm:t>
        <a:bodyPr/>
        <a:lstStyle/>
        <a:p>
          <a:endParaRPr lang="en-US"/>
        </a:p>
      </dgm:t>
    </dgm:pt>
    <dgm:pt modelId="{E6EBA426-2027-4082-A5BF-4725B4FEE003}" type="sibTrans" cxnId="{7C126188-2E3C-4588-892F-B49DA5B7C133}">
      <dgm:prSet/>
      <dgm:spPr/>
      <dgm:t>
        <a:bodyPr/>
        <a:lstStyle/>
        <a:p>
          <a:endParaRPr lang="en-US"/>
        </a:p>
      </dgm:t>
    </dgm:pt>
    <dgm:pt modelId="{8683556F-ED5A-43E7-8887-AC0174CB869B}" type="pres">
      <dgm:prSet presAssocID="{0F4E5BDB-2E61-4D8E-9AA5-20B778D1E665}" presName="hierChild1" presStyleCnt="0">
        <dgm:presLayoutVars>
          <dgm:orgChart val="1"/>
          <dgm:chPref val="1"/>
          <dgm:dir/>
          <dgm:animOne val="branch"/>
          <dgm:animLvl val="lvl"/>
          <dgm:resizeHandles/>
        </dgm:presLayoutVars>
      </dgm:prSet>
      <dgm:spPr/>
    </dgm:pt>
    <dgm:pt modelId="{A2D99A5D-3C52-4AFA-909D-7DE62A0E7342}" type="pres">
      <dgm:prSet presAssocID="{96CA2208-4471-489F-A3A5-2AF5FFDB4C42}" presName="hierRoot1" presStyleCnt="0">
        <dgm:presLayoutVars>
          <dgm:hierBranch val="init"/>
        </dgm:presLayoutVars>
      </dgm:prSet>
      <dgm:spPr/>
    </dgm:pt>
    <dgm:pt modelId="{FEE1ED3C-FCB7-4D27-8AE4-C541FA0EFB28}" type="pres">
      <dgm:prSet presAssocID="{96CA2208-4471-489F-A3A5-2AF5FFDB4C42}" presName="rootComposite1" presStyleCnt="0"/>
      <dgm:spPr/>
    </dgm:pt>
    <dgm:pt modelId="{E521FBEC-174E-4DB7-8CB5-67261C393BFC}" type="pres">
      <dgm:prSet presAssocID="{96CA2208-4471-489F-A3A5-2AF5FFDB4C42}" presName="rootText1" presStyleLbl="node0" presStyleIdx="0" presStyleCnt="1" custScaleX="80523" custScaleY="68050">
        <dgm:presLayoutVars>
          <dgm:chPref val="3"/>
        </dgm:presLayoutVars>
      </dgm:prSet>
      <dgm:spPr/>
    </dgm:pt>
    <dgm:pt modelId="{811B1256-FE19-4958-8BBD-61F55382E1B3}" type="pres">
      <dgm:prSet presAssocID="{96CA2208-4471-489F-A3A5-2AF5FFDB4C42}" presName="rootConnector1" presStyleLbl="node1" presStyleIdx="0" presStyleCnt="0"/>
      <dgm:spPr/>
    </dgm:pt>
    <dgm:pt modelId="{A17B263C-178A-49F7-870C-E6B0BA27A5F4}" type="pres">
      <dgm:prSet presAssocID="{96CA2208-4471-489F-A3A5-2AF5FFDB4C42}" presName="hierChild2" presStyleCnt="0"/>
      <dgm:spPr/>
    </dgm:pt>
    <dgm:pt modelId="{72B538E3-EB02-4131-8134-29E0B9381803}" type="pres">
      <dgm:prSet presAssocID="{2819179B-C9A0-49D0-BBA3-24FFC83D7C35}" presName="Name37" presStyleLbl="parChTrans1D2" presStyleIdx="0" presStyleCnt="5"/>
      <dgm:spPr/>
    </dgm:pt>
    <dgm:pt modelId="{634E6DC3-F354-4E49-8CE2-FDC3AB333A8C}" type="pres">
      <dgm:prSet presAssocID="{A84E862F-FA13-4468-86F3-A89E50B7064D}" presName="hierRoot2" presStyleCnt="0">
        <dgm:presLayoutVars>
          <dgm:hierBranch val="hang"/>
        </dgm:presLayoutVars>
      </dgm:prSet>
      <dgm:spPr/>
    </dgm:pt>
    <dgm:pt modelId="{C5A2640A-68BB-4BFC-B5EE-0E1BC8CCD9FD}" type="pres">
      <dgm:prSet presAssocID="{A84E862F-FA13-4468-86F3-A89E50B7064D}" presName="rootComposite" presStyleCnt="0"/>
      <dgm:spPr/>
    </dgm:pt>
    <dgm:pt modelId="{8C7648D8-F1D1-460D-9DE1-3F32E2BBB224}" type="pres">
      <dgm:prSet presAssocID="{A84E862F-FA13-4468-86F3-A89E50B7064D}" presName="rootText" presStyleLbl="node2" presStyleIdx="0" presStyleCnt="4" custScaleX="105473" custScaleY="66109">
        <dgm:presLayoutVars>
          <dgm:chPref val="3"/>
        </dgm:presLayoutVars>
      </dgm:prSet>
      <dgm:spPr/>
    </dgm:pt>
    <dgm:pt modelId="{E71367D4-77A8-4CCF-AB64-1B0EBBD6B52D}" type="pres">
      <dgm:prSet presAssocID="{A84E862F-FA13-4468-86F3-A89E50B7064D}" presName="rootConnector" presStyleLbl="node2" presStyleIdx="0" presStyleCnt="4"/>
      <dgm:spPr/>
    </dgm:pt>
    <dgm:pt modelId="{D308DB84-90D2-419D-A651-C60AD505EB78}" type="pres">
      <dgm:prSet presAssocID="{A84E862F-FA13-4468-86F3-A89E50B7064D}" presName="hierChild4" presStyleCnt="0"/>
      <dgm:spPr/>
    </dgm:pt>
    <dgm:pt modelId="{A8E94270-1346-4EB2-8A0E-1A85425F8233}" type="pres">
      <dgm:prSet presAssocID="{B9AAF51F-5A0B-455A-9505-91FCBFBA5776}" presName="Name48" presStyleLbl="parChTrans1D3" presStyleIdx="0" presStyleCnt="3"/>
      <dgm:spPr/>
    </dgm:pt>
    <dgm:pt modelId="{63E0CF16-CB7A-4030-B4B5-6E33A2848A27}" type="pres">
      <dgm:prSet presAssocID="{4DEDFAC9-B596-4F58-9F1A-900753F1326D}" presName="hierRoot2" presStyleCnt="0">
        <dgm:presLayoutVars>
          <dgm:hierBranch val="init"/>
        </dgm:presLayoutVars>
      </dgm:prSet>
      <dgm:spPr/>
    </dgm:pt>
    <dgm:pt modelId="{1B7A10E5-F155-48B6-BA68-FBC73F3C2B04}" type="pres">
      <dgm:prSet presAssocID="{4DEDFAC9-B596-4F58-9F1A-900753F1326D}" presName="rootComposite" presStyleCnt="0"/>
      <dgm:spPr/>
    </dgm:pt>
    <dgm:pt modelId="{8158A9D8-6346-4AD0-BA6D-3C7014E421F1}" type="pres">
      <dgm:prSet presAssocID="{4DEDFAC9-B596-4F58-9F1A-900753F1326D}" presName="rootText" presStyleLbl="node3" presStyleIdx="0" presStyleCnt="3">
        <dgm:presLayoutVars>
          <dgm:chPref val="3"/>
        </dgm:presLayoutVars>
      </dgm:prSet>
      <dgm:spPr/>
    </dgm:pt>
    <dgm:pt modelId="{B176F584-22AB-4942-A568-DEAF2D69713E}" type="pres">
      <dgm:prSet presAssocID="{4DEDFAC9-B596-4F58-9F1A-900753F1326D}" presName="rootConnector" presStyleLbl="node3" presStyleIdx="0" presStyleCnt="3"/>
      <dgm:spPr/>
    </dgm:pt>
    <dgm:pt modelId="{0811C7B0-235D-4084-9F41-E4EB35694A74}" type="pres">
      <dgm:prSet presAssocID="{4DEDFAC9-B596-4F58-9F1A-900753F1326D}" presName="hierChild4" presStyleCnt="0"/>
      <dgm:spPr/>
    </dgm:pt>
    <dgm:pt modelId="{204E047E-F805-4953-898E-B302E59DB842}" type="pres">
      <dgm:prSet presAssocID="{4DEDFAC9-B596-4F58-9F1A-900753F1326D}" presName="hierChild5" presStyleCnt="0"/>
      <dgm:spPr/>
    </dgm:pt>
    <dgm:pt modelId="{B38F00F9-492D-44A0-A311-CBD58D416B55}" type="pres">
      <dgm:prSet presAssocID="{A84E862F-FA13-4468-86F3-A89E50B7064D}" presName="hierChild5" presStyleCnt="0"/>
      <dgm:spPr/>
    </dgm:pt>
    <dgm:pt modelId="{0BBE32C9-685E-4D67-B2B5-B41C999584CA}" type="pres">
      <dgm:prSet presAssocID="{34CF9A7E-3ACD-44F0-B5EB-95D5BDDEB349}" presName="Name37" presStyleLbl="parChTrans1D2" presStyleIdx="1" presStyleCnt="5"/>
      <dgm:spPr/>
    </dgm:pt>
    <dgm:pt modelId="{DDA903A3-857D-4AC0-B938-6FA40C5FCB87}" type="pres">
      <dgm:prSet presAssocID="{E1615C93-15A2-4320-A27E-5A9F73FD734F}" presName="hierRoot2" presStyleCnt="0">
        <dgm:presLayoutVars>
          <dgm:hierBranch val="hang"/>
        </dgm:presLayoutVars>
      </dgm:prSet>
      <dgm:spPr/>
    </dgm:pt>
    <dgm:pt modelId="{088445CE-6708-46B6-883D-7E6E107D10FD}" type="pres">
      <dgm:prSet presAssocID="{E1615C93-15A2-4320-A27E-5A9F73FD734F}" presName="rootComposite" presStyleCnt="0"/>
      <dgm:spPr/>
    </dgm:pt>
    <dgm:pt modelId="{31F0915C-F726-4614-871D-574C0D59AE20}" type="pres">
      <dgm:prSet presAssocID="{E1615C93-15A2-4320-A27E-5A9F73FD734F}" presName="rootText" presStyleLbl="node2" presStyleIdx="1" presStyleCnt="4" custScaleX="100683" custScaleY="67795" custLinFactNeighborX="-8113">
        <dgm:presLayoutVars>
          <dgm:chPref val="3"/>
        </dgm:presLayoutVars>
      </dgm:prSet>
      <dgm:spPr/>
    </dgm:pt>
    <dgm:pt modelId="{B11EFBB0-DB47-405D-83CE-FA1D24D1E6C8}" type="pres">
      <dgm:prSet presAssocID="{E1615C93-15A2-4320-A27E-5A9F73FD734F}" presName="rootConnector" presStyleLbl="node2" presStyleIdx="1" presStyleCnt="4"/>
      <dgm:spPr/>
    </dgm:pt>
    <dgm:pt modelId="{64E6C2E8-B999-44BE-9327-DE7F54387A45}" type="pres">
      <dgm:prSet presAssocID="{E1615C93-15A2-4320-A27E-5A9F73FD734F}" presName="hierChild4" presStyleCnt="0"/>
      <dgm:spPr/>
    </dgm:pt>
    <dgm:pt modelId="{4B62ACAA-C79B-470A-930B-13547CE655AA}" type="pres">
      <dgm:prSet presAssocID="{540B8B39-3F40-4FBF-ACFB-FCF71A185F59}" presName="Name48" presStyleLbl="parChTrans1D3" presStyleIdx="1" presStyleCnt="3"/>
      <dgm:spPr/>
    </dgm:pt>
    <dgm:pt modelId="{F614F1A3-778D-4DD0-AE7A-C75B5AD69FF1}" type="pres">
      <dgm:prSet presAssocID="{14F02A9C-5670-41AF-A8EE-07951129DC7B}" presName="hierRoot2" presStyleCnt="0">
        <dgm:presLayoutVars>
          <dgm:hierBranch val="init"/>
        </dgm:presLayoutVars>
      </dgm:prSet>
      <dgm:spPr/>
    </dgm:pt>
    <dgm:pt modelId="{960CC8CC-CDD3-41EB-8458-38AE7BAB9B38}" type="pres">
      <dgm:prSet presAssocID="{14F02A9C-5670-41AF-A8EE-07951129DC7B}" presName="rootComposite" presStyleCnt="0"/>
      <dgm:spPr/>
    </dgm:pt>
    <dgm:pt modelId="{2D3956CC-BDE8-48BE-A209-9ECE6DA22850}" type="pres">
      <dgm:prSet presAssocID="{14F02A9C-5670-41AF-A8EE-07951129DC7B}" presName="rootText" presStyleLbl="node3" presStyleIdx="1" presStyleCnt="3" custLinFactNeighborX="-6954" custLinFactNeighborY="-4724">
        <dgm:presLayoutVars>
          <dgm:chPref val="3"/>
        </dgm:presLayoutVars>
      </dgm:prSet>
      <dgm:spPr/>
    </dgm:pt>
    <dgm:pt modelId="{91143074-49C4-4029-B62E-4ABC188CA2B9}" type="pres">
      <dgm:prSet presAssocID="{14F02A9C-5670-41AF-A8EE-07951129DC7B}" presName="rootConnector" presStyleLbl="node3" presStyleIdx="1" presStyleCnt="3"/>
      <dgm:spPr/>
    </dgm:pt>
    <dgm:pt modelId="{CC689DD8-B247-4B09-BB79-F4E06C2A9311}" type="pres">
      <dgm:prSet presAssocID="{14F02A9C-5670-41AF-A8EE-07951129DC7B}" presName="hierChild4" presStyleCnt="0"/>
      <dgm:spPr/>
    </dgm:pt>
    <dgm:pt modelId="{E6ED44A3-6160-4DAB-A8FB-349917382A3B}" type="pres">
      <dgm:prSet presAssocID="{14F02A9C-5670-41AF-A8EE-07951129DC7B}" presName="hierChild5" presStyleCnt="0"/>
      <dgm:spPr/>
    </dgm:pt>
    <dgm:pt modelId="{9393D7BC-A3A3-4DFB-86D2-17F78923FD50}" type="pres">
      <dgm:prSet presAssocID="{E09199EB-71D8-4D0F-9A6D-2CD21762B989}" presName="Name48" presStyleLbl="parChTrans1D3" presStyleIdx="2" presStyleCnt="3"/>
      <dgm:spPr/>
    </dgm:pt>
    <dgm:pt modelId="{D4DBD663-6579-4ECF-AE13-8947A25AB6DB}" type="pres">
      <dgm:prSet presAssocID="{C5AD0722-7DBA-4F92-A553-FDF2E7B0BE15}" presName="hierRoot2" presStyleCnt="0">
        <dgm:presLayoutVars>
          <dgm:hierBranch val="init"/>
        </dgm:presLayoutVars>
      </dgm:prSet>
      <dgm:spPr/>
    </dgm:pt>
    <dgm:pt modelId="{CDA64D28-7D04-448D-877A-246E4CBFFDD0}" type="pres">
      <dgm:prSet presAssocID="{C5AD0722-7DBA-4F92-A553-FDF2E7B0BE15}" presName="rootComposite" presStyleCnt="0"/>
      <dgm:spPr/>
    </dgm:pt>
    <dgm:pt modelId="{C1B2655A-272F-4258-B581-1F85825C0B64}" type="pres">
      <dgm:prSet presAssocID="{C5AD0722-7DBA-4F92-A553-FDF2E7B0BE15}" presName="rootText" presStyleLbl="node3" presStyleIdx="2" presStyleCnt="3" custLinFactNeighborX="-9272" custLinFactNeighborY="-4724">
        <dgm:presLayoutVars>
          <dgm:chPref val="3"/>
        </dgm:presLayoutVars>
      </dgm:prSet>
      <dgm:spPr/>
    </dgm:pt>
    <dgm:pt modelId="{379C98A2-DCD5-4C0E-8A6A-7481E707753C}" type="pres">
      <dgm:prSet presAssocID="{C5AD0722-7DBA-4F92-A553-FDF2E7B0BE15}" presName="rootConnector" presStyleLbl="node3" presStyleIdx="2" presStyleCnt="3"/>
      <dgm:spPr/>
    </dgm:pt>
    <dgm:pt modelId="{DCDB1EF8-7E22-469E-8F21-85CCD5238F0D}" type="pres">
      <dgm:prSet presAssocID="{C5AD0722-7DBA-4F92-A553-FDF2E7B0BE15}" presName="hierChild4" presStyleCnt="0"/>
      <dgm:spPr/>
    </dgm:pt>
    <dgm:pt modelId="{CB9A2429-24EE-4552-B3A6-4E8DAA8D0B0F}" type="pres">
      <dgm:prSet presAssocID="{C5AD0722-7DBA-4F92-A553-FDF2E7B0BE15}" presName="hierChild5" presStyleCnt="0"/>
      <dgm:spPr/>
    </dgm:pt>
    <dgm:pt modelId="{F40A79D8-6BE9-40B8-9E24-3F54E6193F64}" type="pres">
      <dgm:prSet presAssocID="{E1615C93-15A2-4320-A27E-5A9F73FD734F}" presName="hierChild5" presStyleCnt="0"/>
      <dgm:spPr/>
    </dgm:pt>
    <dgm:pt modelId="{892F9515-1354-4190-A61D-5A0200A4F7B1}" type="pres">
      <dgm:prSet presAssocID="{CFAD2BE0-90CE-42C0-B560-831565BCF116}" presName="Name37" presStyleLbl="parChTrans1D2" presStyleIdx="2" presStyleCnt="5"/>
      <dgm:spPr/>
    </dgm:pt>
    <dgm:pt modelId="{F65B4E7D-5460-4217-85F9-24FEF8B64503}" type="pres">
      <dgm:prSet presAssocID="{EF61C3F2-452B-4CBE-B180-D8B4520AB23F}" presName="hierRoot2" presStyleCnt="0">
        <dgm:presLayoutVars>
          <dgm:hierBranch val="init"/>
        </dgm:presLayoutVars>
      </dgm:prSet>
      <dgm:spPr/>
    </dgm:pt>
    <dgm:pt modelId="{3962697B-003F-4F9F-905D-2BE892054E50}" type="pres">
      <dgm:prSet presAssocID="{EF61C3F2-452B-4CBE-B180-D8B4520AB23F}" presName="rootComposite" presStyleCnt="0"/>
      <dgm:spPr/>
    </dgm:pt>
    <dgm:pt modelId="{0AC57E41-B9A8-4369-8B96-79848FBEA6B6}" type="pres">
      <dgm:prSet presAssocID="{EF61C3F2-452B-4CBE-B180-D8B4520AB23F}" presName="rootText" presStyleLbl="node2" presStyleIdx="2" presStyleCnt="4" custScaleX="97554" custScaleY="79281">
        <dgm:presLayoutVars>
          <dgm:chPref val="3"/>
        </dgm:presLayoutVars>
      </dgm:prSet>
      <dgm:spPr/>
    </dgm:pt>
    <dgm:pt modelId="{A6678D93-7BB3-4EC4-8F51-CBAE0270CC7F}" type="pres">
      <dgm:prSet presAssocID="{EF61C3F2-452B-4CBE-B180-D8B4520AB23F}" presName="rootConnector" presStyleLbl="node2" presStyleIdx="2" presStyleCnt="4"/>
      <dgm:spPr/>
    </dgm:pt>
    <dgm:pt modelId="{47208AE9-3314-4492-B92C-490FE05D4589}" type="pres">
      <dgm:prSet presAssocID="{EF61C3F2-452B-4CBE-B180-D8B4520AB23F}" presName="hierChild4" presStyleCnt="0"/>
      <dgm:spPr/>
    </dgm:pt>
    <dgm:pt modelId="{787D79CF-4088-4425-822A-B22DCD43B5FB}" type="pres">
      <dgm:prSet presAssocID="{EF61C3F2-452B-4CBE-B180-D8B4520AB23F}" presName="hierChild5" presStyleCnt="0"/>
      <dgm:spPr/>
    </dgm:pt>
    <dgm:pt modelId="{58EFE3AB-DAC2-4A86-9E9E-5A3B687837A4}" type="pres">
      <dgm:prSet presAssocID="{97E486C0-AE7A-4BCF-BC29-55FA4DA57C2A}" presName="Name37" presStyleLbl="parChTrans1D2" presStyleIdx="3" presStyleCnt="5"/>
      <dgm:spPr/>
    </dgm:pt>
    <dgm:pt modelId="{6D0E2247-674A-4966-A25D-E2B7AFB2EB8B}" type="pres">
      <dgm:prSet presAssocID="{8A20D1DD-5A3E-438C-868B-646733C19307}" presName="hierRoot2" presStyleCnt="0">
        <dgm:presLayoutVars>
          <dgm:hierBranch val="init"/>
        </dgm:presLayoutVars>
      </dgm:prSet>
      <dgm:spPr/>
    </dgm:pt>
    <dgm:pt modelId="{E5A7EC4B-8545-41FC-B565-C15BA1863F27}" type="pres">
      <dgm:prSet presAssocID="{8A20D1DD-5A3E-438C-868B-646733C19307}" presName="rootComposite" presStyleCnt="0"/>
      <dgm:spPr/>
    </dgm:pt>
    <dgm:pt modelId="{F64E53F4-597B-43CE-885D-F3C5D1533DB9}" type="pres">
      <dgm:prSet presAssocID="{8A20D1DD-5A3E-438C-868B-646733C19307}" presName="rootText" presStyleLbl="node2" presStyleIdx="3" presStyleCnt="4" custScaleY="87835">
        <dgm:presLayoutVars>
          <dgm:chPref val="3"/>
        </dgm:presLayoutVars>
      </dgm:prSet>
      <dgm:spPr/>
    </dgm:pt>
    <dgm:pt modelId="{FAA858A4-7A79-4F2D-A5E9-91DDBF3FBB6E}" type="pres">
      <dgm:prSet presAssocID="{8A20D1DD-5A3E-438C-868B-646733C19307}" presName="rootConnector" presStyleLbl="node2" presStyleIdx="3" presStyleCnt="4"/>
      <dgm:spPr/>
    </dgm:pt>
    <dgm:pt modelId="{D1BBDDCA-EC8C-4F58-81F4-5DF57CFA6C7D}" type="pres">
      <dgm:prSet presAssocID="{8A20D1DD-5A3E-438C-868B-646733C19307}" presName="hierChild4" presStyleCnt="0"/>
      <dgm:spPr/>
    </dgm:pt>
    <dgm:pt modelId="{B87CD740-DA14-4230-8D63-017968A428E2}" type="pres">
      <dgm:prSet presAssocID="{8A20D1DD-5A3E-438C-868B-646733C19307}" presName="hierChild5" presStyleCnt="0"/>
      <dgm:spPr/>
    </dgm:pt>
    <dgm:pt modelId="{6EDF389B-7FA0-4A35-8679-6241A0B79413}" type="pres">
      <dgm:prSet presAssocID="{96CA2208-4471-489F-A3A5-2AF5FFDB4C42}" presName="hierChild3" presStyleCnt="0"/>
      <dgm:spPr/>
    </dgm:pt>
    <dgm:pt modelId="{58369EE8-847C-4CA6-AC44-2F66E816A7B7}" type="pres">
      <dgm:prSet presAssocID="{79271EB1-5310-43DC-8FE8-9E9C6072ECB5}" presName="Name111" presStyleLbl="parChTrans1D2" presStyleIdx="4" presStyleCnt="5"/>
      <dgm:spPr/>
    </dgm:pt>
    <dgm:pt modelId="{E5C1B12D-DD64-411B-9335-BDA490B1B910}" type="pres">
      <dgm:prSet presAssocID="{8DF55EFC-C8E7-4C20-BA9E-0562991526FF}" presName="hierRoot3" presStyleCnt="0">
        <dgm:presLayoutVars>
          <dgm:hierBranch val="init"/>
        </dgm:presLayoutVars>
      </dgm:prSet>
      <dgm:spPr/>
    </dgm:pt>
    <dgm:pt modelId="{5AB281E4-47ED-4ED3-9504-A8B2374B1A01}" type="pres">
      <dgm:prSet presAssocID="{8DF55EFC-C8E7-4C20-BA9E-0562991526FF}" presName="rootComposite3" presStyleCnt="0"/>
      <dgm:spPr/>
    </dgm:pt>
    <dgm:pt modelId="{2AD20121-7CD4-4FC8-8730-EDE8F3EFB965}" type="pres">
      <dgm:prSet presAssocID="{8DF55EFC-C8E7-4C20-BA9E-0562991526FF}" presName="rootText3" presStyleLbl="asst1" presStyleIdx="0" presStyleCnt="1" custScaleX="75454" custScaleY="60017">
        <dgm:presLayoutVars>
          <dgm:chPref val="3"/>
        </dgm:presLayoutVars>
      </dgm:prSet>
      <dgm:spPr/>
    </dgm:pt>
    <dgm:pt modelId="{1D139761-FE0C-41C4-A1C9-A0F3DADF8B8A}" type="pres">
      <dgm:prSet presAssocID="{8DF55EFC-C8E7-4C20-BA9E-0562991526FF}" presName="rootConnector3" presStyleLbl="asst1" presStyleIdx="0" presStyleCnt="1"/>
      <dgm:spPr/>
    </dgm:pt>
    <dgm:pt modelId="{C0107EFD-5711-4F7D-88D6-95D737AE8E03}" type="pres">
      <dgm:prSet presAssocID="{8DF55EFC-C8E7-4C20-BA9E-0562991526FF}" presName="hierChild6" presStyleCnt="0"/>
      <dgm:spPr/>
    </dgm:pt>
    <dgm:pt modelId="{7FA7961E-D469-455B-B74F-E964AD6EFB49}" type="pres">
      <dgm:prSet presAssocID="{8DF55EFC-C8E7-4C20-BA9E-0562991526FF}" presName="hierChild7" presStyleCnt="0"/>
      <dgm:spPr/>
    </dgm:pt>
  </dgm:ptLst>
  <dgm:cxnLst>
    <dgm:cxn modelId="{F3595F06-29AD-4F3F-B998-736114574B65}" type="presOf" srcId="{8A20D1DD-5A3E-438C-868B-646733C19307}" destId="{FAA858A4-7A79-4F2D-A5E9-91DDBF3FBB6E}" srcOrd="1" destOrd="0" presId="urn:microsoft.com/office/officeart/2005/8/layout/orgChart1"/>
    <dgm:cxn modelId="{C7122408-38E8-4CD7-8A3E-333C7C3B3CE7}" srcId="{E1615C93-15A2-4320-A27E-5A9F73FD734F}" destId="{14F02A9C-5670-41AF-A8EE-07951129DC7B}" srcOrd="0" destOrd="0" parTransId="{540B8B39-3F40-4FBF-ACFB-FCF71A185F59}" sibTransId="{5CCA6A86-045B-435D-9890-96869157BC1E}"/>
    <dgm:cxn modelId="{D1CC7409-7E15-4F50-BF47-3399EF43869C}" type="presOf" srcId="{14F02A9C-5670-41AF-A8EE-07951129DC7B}" destId="{2D3956CC-BDE8-48BE-A209-9ECE6DA22850}" srcOrd="0" destOrd="0" presId="urn:microsoft.com/office/officeart/2005/8/layout/orgChart1"/>
    <dgm:cxn modelId="{C017F312-6A74-4046-9566-D05552FA9900}" type="presOf" srcId="{8A20D1DD-5A3E-438C-868B-646733C19307}" destId="{F64E53F4-597B-43CE-885D-F3C5D1533DB9}" srcOrd="0" destOrd="0" presId="urn:microsoft.com/office/officeart/2005/8/layout/orgChart1"/>
    <dgm:cxn modelId="{82819114-B946-4FF0-8E92-85CD2620889B}" type="presOf" srcId="{E1615C93-15A2-4320-A27E-5A9F73FD734F}" destId="{B11EFBB0-DB47-405D-83CE-FA1D24D1E6C8}" srcOrd="1" destOrd="0" presId="urn:microsoft.com/office/officeart/2005/8/layout/orgChart1"/>
    <dgm:cxn modelId="{BCD87819-08A1-482C-8361-443D7DECD7F7}" type="presOf" srcId="{C5AD0722-7DBA-4F92-A553-FDF2E7B0BE15}" destId="{C1B2655A-272F-4258-B581-1F85825C0B64}" srcOrd="0" destOrd="0" presId="urn:microsoft.com/office/officeart/2005/8/layout/orgChart1"/>
    <dgm:cxn modelId="{63558D19-5A25-4F9F-99D9-5FB6D8D9F81F}" type="presOf" srcId="{79271EB1-5310-43DC-8FE8-9E9C6072ECB5}" destId="{58369EE8-847C-4CA6-AC44-2F66E816A7B7}" srcOrd="0" destOrd="0" presId="urn:microsoft.com/office/officeart/2005/8/layout/orgChart1"/>
    <dgm:cxn modelId="{D3AF091A-CEF6-4C93-B682-119BA0556AE6}" type="presOf" srcId="{EF61C3F2-452B-4CBE-B180-D8B4520AB23F}" destId="{0AC57E41-B9A8-4369-8B96-79848FBEA6B6}" srcOrd="0" destOrd="0" presId="urn:microsoft.com/office/officeart/2005/8/layout/orgChart1"/>
    <dgm:cxn modelId="{B1CF6C1B-0B3F-4769-80C4-93D428850FDE}" type="presOf" srcId="{0F4E5BDB-2E61-4D8E-9AA5-20B778D1E665}" destId="{8683556F-ED5A-43E7-8887-AC0174CB869B}" srcOrd="0" destOrd="0" presId="urn:microsoft.com/office/officeart/2005/8/layout/orgChart1"/>
    <dgm:cxn modelId="{A445561E-DF5B-4CBF-9118-8AAA6B173673}" srcId="{96CA2208-4471-489F-A3A5-2AF5FFDB4C42}" destId="{A84E862F-FA13-4468-86F3-A89E50B7064D}" srcOrd="0" destOrd="0" parTransId="{2819179B-C9A0-49D0-BBA3-24FFC83D7C35}" sibTransId="{64DA5DBD-1591-4C7C-BCD2-97FE77BF06B6}"/>
    <dgm:cxn modelId="{5972FA21-68AF-4AC8-B600-CFA4C4FEA102}" srcId="{96CA2208-4471-489F-A3A5-2AF5FFDB4C42}" destId="{EF61C3F2-452B-4CBE-B180-D8B4520AB23F}" srcOrd="2" destOrd="0" parTransId="{CFAD2BE0-90CE-42C0-B560-831565BCF116}" sibTransId="{1C9141D2-576C-4848-882F-E394AC20FD89}"/>
    <dgm:cxn modelId="{34B2332E-90C6-4EA7-B0E6-282A78703AA9}" type="presOf" srcId="{A84E862F-FA13-4468-86F3-A89E50B7064D}" destId="{8C7648D8-F1D1-460D-9DE1-3F32E2BBB224}" srcOrd="0" destOrd="0" presId="urn:microsoft.com/office/officeart/2005/8/layout/orgChart1"/>
    <dgm:cxn modelId="{157E572F-D883-4D44-8C17-4D7087D4427C}" type="presOf" srcId="{14F02A9C-5670-41AF-A8EE-07951129DC7B}" destId="{91143074-49C4-4029-B62E-4ABC188CA2B9}" srcOrd="1" destOrd="0" presId="urn:microsoft.com/office/officeart/2005/8/layout/orgChart1"/>
    <dgm:cxn modelId="{E0390638-3FCA-443E-9B23-F745F61ECAC6}" type="presOf" srcId="{8DF55EFC-C8E7-4C20-BA9E-0562991526FF}" destId="{2AD20121-7CD4-4FC8-8730-EDE8F3EFB965}" srcOrd="0" destOrd="0" presId="urn:microsoft.com/office/officeart/2005/8/layout/orgChart1"/>
    <dgm:cxn modelId="{FDE5EE6E-942D-4165-A5BC-9DDBB9C58AD2}" srcId="{96CA2208-4471-489F-A3A5-2AF5FFDB4C42}" destId="{8DF55EFC-C8E7-4C20-BA9E-0562991526FF}" srcOrd="3" destOrd="0" parTransId="{79271EB1-5310-43DC-8FE8-9E9C6072ECB5}" sibTransId="{A7FEB442-9B14-4AF3-A50B-FB0E7D2CE399}"/>
    <dgm:cxn modelId="{9AC88B54-6550-4597-A378-AED7AA9156E4}" type="presOf" srcId="{34CF9A7E-3ACD-44F0-B5EB-95D5BDDEB349}" destId="{0BBE32C9-685E-4D67-B2B5-B41C999584CA}" srcOrd="0" destOrd="0" presId="urn:microsoft.com/office/officeart/2005/8/layout/orgChart1"/>
    <dgm:cxn modelId="{CCAD9276-380B-4CD2-921E-1F84EB3197AC}" type="presOf" srcId="{540B8B39-3F40-4FBF-ACFB-FCF71A185F59}" destId="{4B62ACAA-C79B-470A-930B-13547CE655AA}" srcOrd="0" destOrd="0" presId="urn:microsoft.com/office/officeart/2005/8/layout/orgChart1"/>
    <dgm:cxn modelId="{05BD7979-35F3-4761-8424-0448D75D214E}" srcId="{96CA2208-4471-489F-A3A5-2AF5FFDB4C42}" destId="{8A20D1DD-5A3E-438C-868B-646733C19307}" srcOrd="4" destOrd="0" parTransId="{97E486C0-AE7A-4BCF-BC29-55FA4DA57C2A}" sibTransId="{4C8873A9-4371-4F17-9449-CEAB225D7EAB}"/>
    <dgm:cxn modelId="{AFF20B81-79E6-41AD-A0DD-1325B9D9E4A2}" type="presOf" srcId="{E1615C93-15A2-4320-A27E-5A9F73FD734F}" destId="{31F0915C-F726-4614-871D-574C0D59AE20}" srcOrd="0" destOrd="0" presId="urn:microsoft.com/office/officeart/2005/8/layout/orgChart1"/>
    <dgm:cxn modelId="{9372DC84-BD73-4E78-8438-45F0B2708BB5}" type="presOf" srcId="{EF61C3F2-452B-4CBE-B180-D8B4520AB23F}" destId="{A6678D93-7BB3-4EC4-8F51-CBAE0270CC7F}" srcOrd="1" destOrd="0" presId="urn:microsoft.com/office/officeart/2005/8/layout/orgChart1"/>
    <dgm:cxn modelId="{7C126188-2E3C-4588-892F-B49DA5B7C133}" srcId="{A84E862F-FA13-4468-86F3-A89E50B7064D}" destId="{4DEDFAC9-B596-4F58-9F1A-900753F1326D}" srcOrd="0" destOrd="0" parTransId="{B9AAF51F-5A0B-455A-9505-91FCBFBA5776}" sibTransId="{E6EBA426-2027-4082-A5BF-4725B4FEE003}"/>
    <dgm:cxn modelId="{85E62191-14F4-4175-AC5E-DA2BCF789AB9}" type="presOf" srcId="{96CA2208-4471-489F-A3A5-2AF5FFDB4C42}" destId="{E521FBEC-174E-4DB7-8CB5-67261C393BFC}" srcOrd="0" destOrd="0" presId="urn:microsoft.com/office/officeart/2005/8/layout/orgChart1"/>
    <dgm:cxn modelId="{D245C592-AE7D-4772-9C87-135D96411FDC}" type="presOf" srcId="{97E486C0-AE7A-4BCF-BC29-55FA4DA57C2A}" destId="{58EFE3AB-DAC2-4A86-9E9E-5A3B687837A4}" srcOrd="0" destOrd="0" presId="urn:microsoft.com/office/officeart/2005/8/layout/orgChart1"/>
    <dgm:cxn modelId="{B3E42B96-3F64-482A-9610-62D0F5FA8E5C}" type="presOf" srcId="{2819179B-C9A0-49D0-BBA3-24FFC83D7C35}" destId="{72B538E3-EB02-4131-8134-29E0B9381803}" srcOrd="0" destOrd="0" presId="urn:microsoft.com/office/officeart/2005/8/layout/orgChart1"/>
    <dgm:cxn modelId="{8A594997-F5BA-4B40-B051-FFD22B21CC2A}" type="presOf" srcId="{4DEDFAC9-B596-4F58-9F1A-900753F1326D}" destId="{B176F584-22AB-4942-A568-DEAF2D69713E}" srcOrd="1" destOrd="0" presId="urn:microsoft.com/office/officeart/2005/8/layout/orgChart1"/>
    <dgm:cxn modelId="{9830069F-23BF-4B2A-9EC3-E66614C4749A}" type="presOf" srcId="{A84E862F-FA13-4468-86F3-A89E50B7064D}" destId="{E71367D4-77A8-4CCF-AB64-1B0EBBD6B52D}" srcOrd="1" destOrd="0" presId="urn:microsoft.com/office/officeart/2005/8/layout/orgChart1"/>
    <dgm:cxn modelId="{5965F1A6-A8A1-41B4-A447-845E08A0BBA5}" type="presOf" srcId="{4DEDFAC9-B596-4F58-9F1A-900753F1326D}" destId="{8158A9D8-6346-4AD0-BA6D-3C7014E421F1}" srcOrd="0" destOrd="0" presId="urn:microsoft.com/office/officeart/2005/8/layout/orgChart1"/>
    <dgm:cxn modelId="{858501A7-5A43-41C2-A095-DCCBD600DC91}" srcId="{0F4E5BDB-2E61-4D8E-9AA5-20B778D1E665}" destId="{96CA2208-4471-489F-A3A5-2AF5FFDB4C42}" srcOrd="0" destOrd="0" parTransId="{A7A772D4-D342-449A-9A18-30147380D2B4}" sibTransId="{8A57C55A-AC03-42F4-BA50-2C3916638A18}"/>
    <dgm:cxn modelId="{4D4B04B1-D4C3-4F24-9EB0-9928A78245B7}" srcId="{96CA2208-4471-489F-A3A5-2AF5FFDB4C42}" destId="{E1615C93-15A2-4320-A27E-5A9F73FD734F}" srcOrd="1" destOrd="0" parTransId="{34CF9A7E-3ACD-44F0-B5EB-95D5BDDEB349}" sibTransId="{2136450D-B5C1-4098-A0B4-3012546E88CF}"/>
    <dgm:cxn modelId="{8062CEB6-1441-44A2-8952-C37619939A20}" type="presOf" srcId="{CFAD2BE0-90CE-42C0-B560-831565BCF116}" destId="{892F9515-1354-4190-A61D-5A0200A4F7B1}" srcOrd="0" destOrd="0" presId="urn:microsoft.com/office/officeart/2005/8/layout/orgChart1"/>
    <dgm:cxn modelId="{F90A31BD-B5E2-404E-A41F-437D2EACF325}" srcId="{E1615C93-15A2-4320-A27E-5A9F73FD734F}" destId="{C5AD0722-7DBA-4F92-A553-FDF2E7B0BE15}" srcOrd="1" destOrd="0" parTransId="{E09199EB-71D8-4D0F-9A6D-2CD21762B989}" sibTransId="{51B11673-815B-41D9-9E9C-5A52A68C7170}"/>
    <dgm:cxn modelId="{718064BD-B7B2-448A-9A48-72AD3510EE08}" type="presOf" srcId="{B9AAF51F-5A0B-455A-9505-91FCBFBA5776}" destId="{A8E94270-1346-4EB2-8A0E-1A85425F8233}" srcOrd="0" destOrd="0" presId="urn:microsoft.com/office/officeart/2005/8/layout/orgChart1"/>
    <dgm:cxn modelId="{C519DEC7-0D6D-4673-AE55-C7A5ACB6B1E9}" type="presOf" srcId="{8DF55EFC-C8E7-4C20-BA9E-0562991526FF}" destId="{1D139761-FE0C-41C4-A1C9-A0F3DADF8B8A}" srcOrd="1" destOrd="0" presId="urn:microsoft.com/office/officeart/2005/8/layout/orgChart1"/>
    <dgm:cxn modelId="{2164E5CF-934C-4CCF-BE46-C470EEE8F119}" type="presOf" srcId="{C5AD0722-7DBA-4F92-A553-FDF2E7B0BE15}" destId="{379C98A2-DCD5-4C0E-8A6A-7481E707753C}" srcOrd="1" destOrd="0" presId="urn:microsoft.com/office/officeart/2005/8/layout/orgChart1"/>
    <dgm:cxn modelId="{E4511CD5-0BB4-4519-B83D-237FA48E2D9D}" type="presOf" srcId="{E09199EB-71D8-4D0F-9A6D-2CD21762B989}" destId="{9393D7BC-A3A3-4DFB-86D2-17F78923FD50}" srcOrd="0" destOrd="0" presId="urn:microsoft.com/office/officeart/2005/8/layout/orgChart1"/>
    <dgm:cxn modelId="{499744E2-88E4-451E-BD96-C18655C68F2D}" type="presOf" srcId="{96CA2208-4471-489F-A3A5-2AF5FFDB4C42}" destId="{811B1256-FE19-4958-8BBD-61F55382E1B3}" srcOrd="1" destOrd="0" presId="urn:microsoft.com/office/officeart/2005/8/layout/orgChart1"/>
    <dgm:cxn modelId="{347B0AA9-1F86-4F66-845E-00E46FB54AA0}" type="presParOf" srcId="{8683556F-ED5A-43E7-8887-AC0174CB869B}" destId="{A2D99A5D-3C52-4AFA-909D-7DE62A0E7342}" srcOrd="0" destOrd="0" presId="urn:microsoft.com/office/officeart/2005/8/layout/orgChart1"/>
    <dgm:cxn modelId="{F7194E38-D35F-4261-98E1-FD7AB979966D}" type="presParOf" srcId="{A2D99A5D-3C52-4AFA-909D-7DE62A0E7342}" destId="{FEE1ED3C-FCB7-4D27-8AE4-C541FA0EFB28}" srcOrd="0" destOrd="0" presId="urn:microsoft.com/office/officeart/2005/8/layout/orgChart1"/>
    <dgm:cxn modelId="{4FE405CC-4D6C-4E09-8299-E83916020201}" type="presParOf" srcId="{FEE1ED3C-FCB7-4D27-8AE4-C541FA0EFB28}" destId="{E521FBEC-174E-4DB7-8CB5-67261C393BFC}" srcOrd="0" destOrd="0" presId="urn:microsoft.com/office/officeart/2005/8/layout/orgChart1"/>
    <dgm:cxn modelId="{EA9FFE3D-0C14-4D96-B14A-6D7DB24FDDF4}" type="presParOf" srcId="{FEE1ED3C-FCB7-4D27-8AE4-C541FA0EFB28}" destId="{811B1256-FE19-4958-8BBD-61F55382E1B3}" srcOrd="1" destOrd="0" presId="urn:microsoft.com/office/officeart/2005/8/layout/orgChart1"/>
    <dgm:cxn modelId="{DA3BE08C-AC79-4353-8865-15FCDCF6EB97}" type="presParOf" srcId="{A2D99A5D-3C52-4AFA-909D-7DE62A0E7342}" destId="{A17B263C-178A-49F7-870C-E6B0BA27A5F4}" srcOrd="1" destOrd="0" presId="urn:microsoft.com/office/officeart/2005/8/layout/orgChart1"/>
    <dgm:cxn modelId="{C85CA8A8-9561-4ECE-9D42-CBC79387614E}" type="presParOf" srcId="{A17B263C-178A-49F7-870C-E6B0BA27A5F4}" destId="{72B538E3-EB02-4131-8134-29E0B9381803}" srcOrd="0" destOrd="0" presId="urn:microsoft.com/office/officeart/2005/8/layout/orgChart1"/>
    <dgm:cxn modelId="{A0B15E08-A5DC-420C-A301-664CFE300217}" type="presParOf" srcId="{A17B263C-178A-49F7-870C-E6B0BA27A5F4}" destId="{634E6DC3-F354-4E49-8CE2-FDC3AB333A8C}" srcOrd="1" destOrd="0" presId="urn:microsoft.com/office/officeart/2005/8/layout/orgChart1"/>
    <dgm:cxn modelId="{7A4FFC0F-3359-4C04-8193-694C0F4F9CD9}" type="presParOf" srcId="{634E6DC3-F354-4E49-8CE2-FDC3AB333A8C}" destId="{C5A2640A-68BB-4BFC-B5EE-0E1BC8CCD9FD}" srcOrd="0" destOrd="0" presId="urn:microsoft.com/office/officeart/2005/8/layout/orgChart1"/>
    <dgm:cxn modelId="{5213516F-06BB-4165-9094-6D53061FD428}" type="presParOf" srcId="{C5A2640A-68BB-4BFC-B5EE-0E1BC8CCD9FD}" destId="{8C7648D8-F1D1-460D-9DE1-3F32E2BBB224}" srcOrd="0" destOrd="0" presId="urn:microsoft.com/office/officeart/2005/8/layout/orgChart1"/>
    <dgm:cxn modelId="{1417469B-FB3F-4322-A9B5-B32B2BFF7929}" type="presParOf" srcId="{C5A2640A-68BB-4BFC-B5EE-0E1BC8CCD9FD}" destId="{E71367D4-77A8-4CCF-AB64-1B0EBBD6B52D}" srcOrd="1" destOrd="0" presId="urn:microsoft.com/office/officeart/2005/8/layout/orgChart1"/>
    <dgm:cxn modelId="{87218DD6-41EB-4609-BD41-1E052963A68D}" type="presParOf" srcId="{634E6DC3-F354-4E49-8CE2-FDC3AB333A8C}" destId="{D308DB84-90D2-419D-A651-C60AD505EB78}" srcOrd="1" destOrd="0" presId="urn:microsoft.com/office/officeart/2005/8/layout/orgChart1"/>
    <dgm:cxn modelId="{67F4B260-DD5B-436A-88DB-3CCCD1784BE6}" type="presParOf" srcId="{D308DB84-90D2-419D-A651-C60AD505EB78}" destId="{A8E94270-1346-4EB2-8A0E-1A85425F8233}" srcOrd="0" destOrd="0" presId="urn:microsoft.com/office/officeart/2005/8/layout/orgChart1"/>
    <dgm:cxn modelId="{7771C812-F4FD-497D-90C7-03800FED5233}" type="presParOf" srcId="{D308DB84-90D2-419D-A651-C60AD505EB78}" destId="{63E0CF16-CB7A-4030-B4B5-6E33A2848A27}" srcOrd="1" destOrd="0" presId="urn:microsoft.com/office/officeart/2005/8/layout/orgChart1"/>
    <dgm:cxn modelId="{4C1B2B4B-59A1-4A93-A430-FAB7C4EEFDBC}" type="presParOf" srcId="{63E0CF16-CB7A-4030-B4B5-6E33A2848A27}" destId="{1B7A10E5-F155-48B6-BA68-FBC73F3C2B04}" srcOrd="0" destOrd="0" presId="urn:microsoft.com/office/officeart/2005/8/layout/orgChart1"/>
    <dgm:cxn modelId="{DDCC8655-1925-42FD-903D-72524F16274D}" type="presParOf" srcId="{1B7A10E5-F155-48B6-BA68-FBC73F3C2B04}" destId="{8158A9D8-6346-4AD0-BA6D-3C7014E421F1}" srcOrd="0" destOrd="0" presId="urn:microsoft.com/office/officeart/2005/8/layout/orgChart1"/>
    <dgm:cxn modelId="{AD13652F-FD74-4E75-BC19-822749C1FF8F}" type="presParOf" srcId="{1B7A10E5-F155-48B6-BA68-FBC73F3C2B04}" destId="{B176F584-22AB-4942-A568-DEAF2D69713E}" srcOrd="1" destOrd="0" presId="urn:microsoft.com/office/officeart/2005/8/layout/orgChart1"/>
    <dgm:cxn modelId="{7D4AD126-CDAD-4AA2-A5E4-4EFF2C2F80F6}" type="presParOf" srcId="{63E0CF16-CB7A-4030-B4B5-6E33A2848A27}" destId="{0811C7B0-235D-4084-9F41-E4EB35694A74}" srcOrd="1" destOrd="0" presId="urn:microsoft.com/office/officeart/2005/8/layout/orgChart1"/>
    <dgm:cxn modelId="{AE1D484B-A6E7-4054-9FC6-290A1F3C8C1F}" type="presParOf" srcId="{63E0CF16-CB7A-4030-B4B5-6E33A2848A27}" destId="{204E047E-F805-4953-898E-B302E59DB842}" srcOrd="2" destOrd="0" presId="urn:microsoft.com/office/officeart/2005/8/layout/orgChart1"/>
    <dgm:cxn modelId="{6F165449-DA92-4BFB-A1EA-DA618B7E37DA}" type="presParOf" srcId="{634E6DC3-F354-4E49-8CE2-FDC3AB333A8C}" destId="{B38F00F9-492D-44A0-A311-CBD58D416B55}" srcOrd="2" destOrd="0" presId="urn:microsoft.com/office/officeart/2005/8/layout/orgChart1"/>
    <dgm:cxn modelId="{E2B3F274-4942-42A6-ABFE-53C0A5C10FFE}" type="presParOf" srcId="{A17B263C-178A-49F7-870C-E6B0BA27A5F4}" destId="{0BBE32C9-685E-4D67-B2B5-B41C999584CA}" srcOrd="2" destOrd="0" presId="urn:microsoft.com/office/officeart/2005/8/layout/orgChart1"/>
    <dgm:cxn modelId="{34F58C94-3B58-47F3-A6B5-BEC9EA8CD1D5}" type="presParOf" srcId="{A17B263C-178A-49F7-870C-E6B0BA27A5F4}" destId="{DDA903A3-857D-4AC0-B938-6FA40C5FCB87}" srcOrd="3" destOrd="0" presId="urn:microsoft.com/office/officeart/2005/8/layout/orgChart1"/>
    <dgm:cxn modelId="{B657B718-6949-4C9C-80CA-EC8A7A028C50}" type="presParOf" srcId="{DDA903A3-857D-4AC0-B938-6FA40C5FCB87}" destId="{088445CE-6708-46B6-883D-7E6E107D10FD}" srcOrd="0" destOrd="0" presId="urn:microsoft.com/office/officeart/2005/8/layout/orgChart1"/>
    <dgm:cxn modelId="{E4569925-5F5A-4BD4-923F-07C84B73DF57}" type="presParOf" srcId="{088445CE-6708-46B6-883D-7E6E107D10FD}" destId="{31F0915C-F726-4614-871D-574C0D59AE20}" srcOrd="0" destOrd="0" presId="urn:microsoft.com/office/officeart/2005/8/layout/orgChart1"/>
    <dgm:cxn modelId="{D4DB172C-F6D6-409B-8A4B-52EAE742AFAD}" type="presParOf" srcId="{088445CE-6708-46B6-883D-7E6E107D10FD}" destId="{B11EFBB0-DB47-405D-83CE-FA1D24D1E6C8}" srcOrd="1" destOrd="0" presId="urn:microsoft.com/office/officeart/2005/8/layout/orgChart1"/>
    <dgm:cxn modelId="{4F46703A-C6F2-4FF1-9560-E063AF4CD3AB}" type="presParOf" srcId="{DDA903A3-857D-4AC0-B938-6FA40C5FCB87}" destId="{64E6C2E8-B999-44BE-9327-DE7F54387A45}" srcOrd="1" destOrd="0" presId="urn:microsoft.com/office/officeart/2005/8/layout/orgChart1"/>
    <dgm:cxn modelId="{9DA7B094-EEFE-4B7B-B236-E7D94A599802}" type="presParOf" srcId="{64E6C2E8-B999-44BE-9327-DE7F54387A45}" destId="{4B62ACAA-C79B-470A-930B-13547CE655AA}" srcOrd="0" destOrd="0" presId="urn:microsoft.com/office/officeart/2005/8/layout/orgChart1"/>
    <dgm:cxn modelId="{A27ECC55-A781-4E7C-BAAA-7C648F542A9A}" type="presParOf" srcId="{64E6C2E8-B999-44BE-9327-DE7F54387A45}" destId="{F614F1A3-778D-4DD0-AE7A-C75B5AD69FF1}" srcOrd="1" destOrd="0" presId="urn:microsoft.com/office/officeart/2005/8/layout/orgChart1"/>
    <dgm:cxn modelId="{74CFC5AE-6014-44A5-9760-5883CCAF7F32}" type="presParOf" srcId="{F614F1A3-778D-4DD0-AE7A-C75B5AD69FF1}" destId="{960CC8CC-CDD3-41EB-8458-38AE7BAB9B38}" srcOrd="0" destOrd="0" presId="urn:microsoft.com/office/officeart/2005/8/layout/orgChart1"/>
    <dgm:cxn modelId="{898157DB-F337-4809-A14B-826A8EFBEA16}" type="presParOf" srcId="{960CC8CC-CDD3-41EB-8458-38AE7BAB9B38}" destId="{2D3956CC-BDE8-48BE-A209-9ECE6DA22850}" srcOrd="0" destOrd="0" presId="urn:microsoft.com/office/officeart/2005/8/layout/orgChart1"/>
    <dgm:cxn modelId="{EF26F556-0EBA-453E-BA18-0EB59BD9DFDE}" type="presParOf" srcId="{960CC8CC-CDD3-41EB-8458-38AE7BAB9B38}" destId="{91143074-49C4-4029-B62E-4ABC188CA2B9}" srcOrd="1" destOrd="0" presId="urn:microsoft.com/office/officeart/2005/8/layout/orgChart1"/>
    <dgm:cxn modelId="{3AA714C9-C9ED-4913-9321-2DFDC85D9949}" type="presParOf" srcId="{F614F1A3-778D-4DD0-AE7A-C75B5AD69FF1}" destId="{CC689DD8-B247-4B09-BB79-F4E06C2A9311}" srcOrd="1" destOrd="0" presId="urn:microsoft.com/office/officeart/2005/8/layout/orgChart1"/>
    <dgm:cxn modelId="{65CDD68B-F268-4FD8-B15F-92D6FF9D8F87}" type="presParOf" srcId="{F614F1A3-778D-4DD0-AE7A-C75B5AD69FF1}" destId="{E6ED44A3-6160-4DAB-A8FB-349917382A3B}" srcOrd="2" destOrd="0" presId="urn:microsoft.com/office/officeart/2005/8/layout/orgChart1"/>
    <dgm:cxn modelId="{71B5D595-8720-4C54-A7BB-E9EE644F7F4C}" type="presParOf" srcId="{64E6C2E8-B999-44BE-9327-DE7F54387A45}" destId="{9393D7BC-A3A3-4DFB-86D2-17F78923FD50}" srcOrd="2" destOrd="0" presId="urn:microsoft.com/office/officeart/2005/8/layout/orgChart1"/>
    <dgm:cxn modelId="{A3BAE47C-8FA2-4815-A361-4BE7A000B537}" type="presParOf" srcId="{64E6C2E8-B999-44BE-9327-DE7F54387A45}" destId="{D4DBD663-6579-4ECF-AE13-8947A25AB6DB}" srcOrd="3" destOrd="0" presId="urn:microsoft.com/office/officeart/2005/8/layout/orgChart1"/>
    <dgm:cxn modelId="{7BF374CC-EBAF-4917-8525-7412EC8CBC02}" type="presParOf" srcId="{D4DBD663-6579-4ECF-AE13-8947A25AB6DB}" destId="{CDA64D28-7D04-448D-877A-246E4CBFFDD0}" srcOrd="0" destOrd="0" presId="urn:microsoft.com/office/officeart/2005/8/layout/orgChart1"/>
    <dgm:cxn modelId="{914E7C82-4274-4FEA-BD2F-AAC44E164271}" type="presParOf" srcId="{CDA64D28-7D04-448D-877A-246E4CBFFDD0}" destId="{C1B2655A-272F-4258-B581-1F85825C0B64}" srcOrd="0" destOrd="0" presId="urn:microsoft.com/office/officeart/2005/8/layout/orgChart1"/>
    <dgm:cxn modelId="{26AA85F5-5D39-45B3-8815-F5A77CDD7AAC}" type="presParOf" srcId="{CDA64D28-7D04-448D-877A-246E4CBFFDD0}" destId="{379C98A2-DCD5-4C0E-8A6A-7481E707753C}" srcOrd="1" destOrd="0" presId="urn:microsoft.com/office/officeart/2005/8/layout/orgChart1"/>
    <dgm:cxn modelId="{29439757-9395-42BF-8D0D-BA1D1CF5F18C}" type="presParOf" srcId="{D4DBD663-6579-4ECF-AE13-8947A25AB6DB}" destId="{DCDB1EF8-7E22-469E-8F21-85CCD5238F0D}" srcOrd="1" destOrd="0" presId="urn:microsoft.com/office/officeart/2005/8/layout/orgChart1"/>
    <dgm:cxn modelId="{F44795BE-5156-4E9F-AAB9-B8862575159F}" type="presParOf" srcId="{D4DBD663-6579-4ECF-AE13-8947A25AB6DB}" destId="{CB9A2429-24EE-4552-B3A6-4E8DAA8D0B0F}" srcOrd="2" destOrd="0" presId="urn:microsoft.com/office/officeart/2005/8/layout/orgChart1"/>
    <dgm:cxn modelId="{1F938F9A-C26C-4ACB-BA69-922E5E1100F7}" type="presParOf" srcId="{DDA903A3-857D-4AC0-B938-6FA40C5FCB87}" destId="{F40A79D8-6BE9-40B8-9E24-3F54E6193F64}" srcOrd="2" destOrd="0" presId="urn:microsoft.com/office/officeart/2005/8/layout/orgChart1"/>
    <dgm:cxn modelId="{2DAA20E6-2329-400A-A572-D0D75C0687A2}" type="presParOf" srcId="{A17B263C-178A-49F7-870C-E6B0BA27A5F4}" destId="{892F9515-1354-4190-A61D-5A0200A4F7B1}" srcOrd="4" destOrd="0" presId="urn:microsoft.com/office/officeart/2005/8/layout/orgChart1"/>
    <dgm:cxn modelId="{22DEBB52-9300-4E61-98F6-5EB12A4F2CD1}" type="presParOf" srcId="{A17B263C-178A-49F7-870C-E6B0BA27A5F4}" destId="{F65B4E7D-5460-4217-85F9-24FEF8B64503}" srcOrd="5" destOrd="0" presId="urn:microsoft.com/office/officeart/2005/8/layout/orgChart1"/>
    <dgm:cxn modelId="{2EFB008A-673F-4500-8A02-E796B66F44BB}" type="presParOf" srcId="{F65B4E7D-5460-4217-85F9-24FEF8B64503}" destId="{3962697B-003F-4F9F-905D-2BE892054E50}" srcOrd="0" destOrd="0" presId="urn:microsoft.com/office/officeart/2005/8/layout/orgChart1"/>
    <dgm:cxn modelId="{7DC954A4-9307-436C-8FDA-AF23136C3EEA}" type="presParOf" srcId="{3962697B-003F-4F9F-905D-2BE892054E50}" destId="{0AC57E41-B9A8-4369-8B96-79848FBEA6B6}" srcOrd="0" destOrd="0" presId="urn:microsoft.com/office/officeart/2005/8/layout/orgChart1"/>
    <dgm:cxn modelId="{1401D286-0144-4F5B-BCA9-63BC180BAD43}" type="presParOf" srcId="{3962697B-003F-4F9F-905D-2BE892054E50}" destId="{A6678D93-7BB3-4EC4-8F51-CBAE0270CC7F}" srcOrd="1" destOrd="0" presId="urn:microsoft.com/office/officeart/2005/8/layout/orgChart1"/>
    <dgm:cxn modelId="{5BEC312A-184D-431E-9F50-17B56F8E9B9D}" type="presParOf" srcId="{F65B4E7D-5460-4217-85F9-24FEF8B64503}" destId="{47208AE9-3314-4492-B92C-490FE05D4589}" srcOrd="1" destOrd="0" presId="urn:microsoft.com/office/officeart/2005/8/layout/orgChart1"/>
    <dgm:cxn modelId="{0BAB953A-F916-4AC7-8458-579278A7D683}" type="presParOf" srcId="{F65B4E7D-5460-4217-85F9-24FEF8B64503}" destId="{787D79CF-4088-4425-822A-B22DCD43B5FB}" srcOrd="2" destOrd="0" presId="urn:microsoft.com/office/officeart/2005/8/layout/orgChart1"/>
    <dgm:cxn modelId="{EE5B13C2-786C-49B8-A502-21B26492C20E}" type="presParOf" srcId="{A17B263C-178A-49F7-870C-E6B0BA27A5F4}" destId="{58EFE3AB-DAC2-4A86-9E9E-5A3B687837A4}" srcOrd="6" destOrd="0" presId="urn:microsoft.com/office/officeart/2005/8/layout/orgChart1"/>
    <dgm:cxn modelId="{F55CC869-912C-4EEB-B2FA-59527CCFFDB3}" type="presParOf" srcId="{A17B263C-178A-49F7-870C-E6B0BA27A5F4}" destId="{6D0E2247-674A-4966-A25D-E2B7AFB2EB8B}" srcOrd="7" destOrd="0" presId="urn:microsoft.com/office/officeart/2005/8/layout/orgChart1"/>
    <dgm:cxn modelId="{B724CE64-2861-4398-B576-FEEB4C99CC3B}" type="presParOf" srcId="{6D0E2247-674A-4966-A25D-E2B7AFB2EB8B}" destId="{E5A7EC4B-8545-41FC-B565-C15BA1863F27}" srcOrd="0" destOrd="0" presId="urn:microsoft.com/office/officeart/2005/8/layout/orgChart1"/>
    <dgm:cxn modelId="{5C1C4068-6A58-4D8F-AF31-35DFEB743587}" type="presParOf" srcId="{E5A7EC4B-8545-41FC-B565-C15BA1863F27}" destId="{F64E53F4-597B-43CE-885D-F3C5D1533DB9}" srcOrd="0" destOrd="0" presId="urn:microsoft.com/office/officeart/2005/8/layout/orgChart1"/>
    <dgm:cxn modelId="{1ED497F2-660F-481C-9A49-712B925D7F0F}" type="presParOf" srcId="{E5A7EC4B-8545-41FC-B565-C15BA1863F27}" destId="{FAA858A4-7A79-4F2D-A5E9-91DDBF3FBB6E}" srcOrd="1" destOrd="0" presId="urn:microsoft.com/office/officeart/2005/8/layout/orgChart1"/>
    <dgm:cxn modelId="{DCD07C3A-D852-4D3F-8068-15762290527D}" type="presParOf" srcId="{6D0E2247-674A-4966-A25D-E2B7AFB2EB8B}" destId="{D1BBDDCA-EC8C-4F58-81F4-5DF57CFA6C7D}" srcOrd="1" destOrd="0" presId="urn:microsoft.com/office/officeart/2005/8/layout/orgChart1"/>
    <dgm:cxn modelId="{E568B9AA-0218-4A2C-9A1A-6A5DB64B36CA}" type="presParOf" srcId="{6D0E2247-674A-4966-A25D-E2B7AFB2EB8B}" destId="{B87CD740-DA14-4230-8D63-017968A428E2}" srcOrd="2" destOrd="0" presId="urn:microsoft.com/office/officeart/2005/8/layout/orgChart1"/>
    <dgm:cxn modelId="{E7B6E300-29B1-4277-86A3-1E1862E4B2C3}" type="presParOf" srcId="{A2D99A5D-3C52-4AFA-909D-7DE62A0E7342}" destId="{6EDF389B-7FA0-4A35-8679-6241A0B79413}" srcOrd="2" destOrd="0" presId="urn:microsoft.com/office/officeart/2005/8/layout/orgChart1"/>
    <dgm:cxn modelId="{FA4E9631-74F0-4B79-A7C3-8400B0A93F58}" type="presParOf" srcId="{6EDF389B-7FA0-4A35-8679-6241A0B79413}" destId="{58369EE8-847C-4CA6-AC44-2F66E816A7B7}" srcOrd="0" destOrd="0" presId="urn:microsoft.com/office/officeart/2005/8/layout/orgChart1"/>
    <dgm:cxn modelId="{BD2B756A-CA50-41DF-BD69-0C58911EA05C}" type="presParOf" srcId="{6EDF389B-7FA0-4A35-8679-6241A0B79413}" destId="{E5C1B12D-DD64-411B-9335-BDA490B1B910}" srcOrd="1" destOrd="0" presId="urn:microsoft.com/office/officeart/2005/8/layout/orgChart1"/>
    <dgm:cxn modelId="{9C3BDA33-D40E-434D-A759-D35FE2CC1B15}" type="presParOf" srcId="{E5C1B12D-DD64-411B-9335-BDA490B1B910}" destId="{5AB281E4-47ED-4ED3-9504-A8B2374B1A01}" srcOrd="0" destOrd="0" presId="urn:microsoft.com/office/officeart/2005/8/layout/orgChart1"/>
    <dgm:cxn modelId="{36E6ABAC-B48A-41AF-AC4F-13F9F5359F39}" type="presParOf" srcId="{5AB281E4-47ED-4ED3-9504-A8B2374B1A01}" destId="{2AD20121-7CD4-4FC8-8730-EDE8F3EFB965}" srcOrd="0" destOrd="0" presId="urn:microsoft.com/office/officeart/2005/8/layout/orgChart1"/>
    <dgm:cxn modelId="{39219E7D-F984-4BF5-8A9D-10CAB3E6418E}" type="presParOf" srcId="{5AB281E4-47ED-4ED3-9504-A8B2374B1A01}" destId="{1D139761-FE0C-41C4-A1C9-A0F3DADF8B8A}" srcOrd="1" destOrd="0" presId="urn:microsoft.com/office/officeart/2005/8/layout/orgChart1"/>
    <dgm:cxn modelId="{448BE446-A3E7-43D3-A17F-0902186BC6F9}" type="presParOf" srcId="{E5C1B12D-DD64-411B-9335-BDA490B1B910}" destId="{C0107EFD-5711-4F7D-88D6-95D737AE8E03}" srcOrd="1" destOrd="0" presId="urn:microsoft.com/office/officeart/2005/8/layout/orgChart1"/>
    <dgm:cxn modelId="{0539C87F-005B-49F2-9DFD-BE06A60D2AFA}" type="presParOf" srcId="{E5C1B12D-DD64-411B-9335-BDA490B1B910}" destId="{7FA7961E-D469-455B-B74F-E964AD6EFB49}" srcOrd="2" destOrd="0" presId="urn:microsoft.com/office/officeart/2005/8/layout/orgChart1"/>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6501D0A-47F3-47AF-A79D-1109CAEF5C47}" type="doc">
      <dgm:prSet loTypeId="urn:microsoft.com/office/officeart/2005/8/layout/vProcess5" loCatId="process" qsTypeId="urn:microsoft.com/office/officeart/2005/8/quickstyle/simple1#1" qsCatId="simple" csTypeId="urn:microsoft.com/office/officeart/2005/8/colors/accent6_5" csCatId="accent6" phldr="1"/>
      <dgm:spPr/>
      <dgm:t>
        <a:bodyPr/>
        <a:lstStyle/>
        <a:p>
          <a:endParaRPr lang="en-US"/>
        </a:p>
      </dgm:t>
    </dgm:pt>
    <dgm:pt modelId="{5D7269FE-6E51-4171-BEBA-114EF24487F7}">
      <dgm:prSet phldrT="[Text]"/>
      <dgm:spPr/>
      <dgm:t>
        <a:bodyPr/>
        <a:lstStyle/>
        <a:p>
          <a:r>
            <a:rPr lang="en-US" dirty="0">
              <a:solidFill>
                <a:schemeClr val="bg1"/>
              </a:solidFill>
            </a:rPr>
            <a:t>Developing the Plan</a:t>
          </a:r>
        </a:p>
      </dgm:t>
    </dgm:pt>
    <dgm:pt modelId="{980120BF-4091-4509-B342-938BCB45B413}" type="parTrans" cxnId="{7F378CC5-5CDB-4E22-8B62-48EEE232B18D}">
      <dgm:prSet/>
      <dgm:spPr/>
      <dgm:t>
        <a:bodyPr/>
        <a:lstStyle/>
        <a:p>
          <a:endParaRPr lang="en-US"/>
        </a:p>
      </dgm:t>
    </dgm:pt>
    <dgm:pt modelId="{E1A1E741-B4BB-4D6E-AC5E-160F5A63EBF8}" type="sibTrans" cxnId="{7F378CC5-5CDB-4E22-8B62-48EEE232B18D}">
      <dgm:prSet/>
      <dgm:spPr/>
      <dgm:t>
        <a:bodyPr/>
        <a:lstStyle/>
        <a:p>
          <a:endParaRPr lang="en-US" dirty="0"/>
        </a:p>
      </dgm:t>
    </dgm:pt>
    <dgm:pt modelId="{B3D8682A-C5D3-4568-9D7C-99AF6EAAF2AF}">
      <dgm:prSet phldrT="[Text]"/>
      <dgm:spPr/>
      <dgm:t>
        <a:bodyPr/>
        <a:lstStyle/>
        <a:p>
          <a:r>
            <a:rPr lang="en-US" dirty="0">
              <a:solidFill>
                <a:schemeClr val="bg1"/>
              </a:solidFill>
            </a:rPr>
            <a:t>Evacuating the Facility </a:t>
          </a:r>
        </a:p>
      </dgm:t>
    </dgm:pt>
    <dgm:pt modelId="{62777805-AC44-495B-8A5B-4725A335BE9A}" type="parTrans" cxnId="{9CE3BC55-E951-45F5-8234-1F425053F2EB}">
      <dgm:prSet/>
      <dgm:spPr/>
      <dgm:t>
        <a:bodyPr/>
        <a:lstStyle/>
        <a:p>
          <a:endParaRPr lang="en-US"/>
        </a:p>
      </dgm:t>
    </dgm:pt>
    <dgm:pt modelId="{78E0A454-082B-4953-8D53-8FB606AE2FCE}" type="sibTrans" cxnId="{9CE3BC55-E951-45F5-8234-1F425053F2EB}">
      <dgm:prSet/>
      <dgm:spPr/>
      <dgm:t>
        <a:bodyPr/>
        <a:lstStyle/>
        <a:p>
          <a:endParaRPr lang="en-US" dirty="0"/>
        </a:p>
      </dgm:t>
    </dgm:pt>
    <dgm:pt modelId="{AC64CF0D-4A67-4E83-9627-B74D5F25A27A}">
      <dgm:prSet phldrT="[Text]"/>
      <dgm:spPr/>
      <dgm:t>
        <a:bodyPr/>
        <a:lstStyle/>
        <a:p>
          <a:r>
            <a:rPr lang="en-US" dirty="0"/>
            <a:t>Recovering</a:t>
          </a:r>
        </a:p>
      </dgm:t>
    </dgm:pt>
    <dgm:pt modelId="{34CDDA6E-8A82-4C64-BB43-5E5A35DA6380}" type="parTrans" cxnId="{52F4B2BC-7B56-4079-ABE5-490C214B4A2E}">
      <dgm:prSet/>
      <dgm:spPr/>
      <dgm:t>
        <a:bodyPr/>
        <a:lstStyle/>
        <a:p>
          <a:endParaRPr lang="en-US"/>
        </a:p>
      </dgm:t>
    </dgm:pt>
    <dgm:pt modelId="{3264629C-ED8B-47F9-A53E-C37B47559BD3}" type="sibTrans" cxnId="{52F4B2BC-7B56-4079-ABE5-490C214B4A2E}">
      <dgm:prSet/>
      <dgm:spPr/>
      <dgm:t>
        <a:bodyPr/>
        <a:lstStyle/>
        <a:p>
          <a:endParaRPr lang="en-US" dirty="0"/>
        </a:p>
      </dgm:t>
    </dgm:pt>
    <dgm:pt modelId="{AA918BDE-BD81-4711-8AFB-7319B9C5D9BD}">
      <dgm:prSet phldrT="[Text]"/>
      <dgm:spPr/>
      <dgm:t>
        <a:bodyPr/>
        <a:lstStyle/>
        <a:p>
          <a:r>
            <a:rPr lang="en-US" dirty="0">
              <a:solidFill>
                <a:schemeClr val="bg1"/>
              </a:solidFill>
            </a:rPr>
            <a:t>Assessing Risks</a:t>
          </a:r>
        </a:p>
      </dgm:t>
    </dgm:pt>
    <dgm:pt modelId="{AFC4B52A-38A1-49E0-87C0-171F40E4483D}" type="parTrans" cxnId="{E84AE9F7-3BB7-426B-B874-D6DC09DD0B33}">
      <dgm:prSet/>
      <dgm:spPr/>
      <dgm:t>
        <a:bodyPr/>
        <a:lstStyle/>
        <a:p>
          <a:endParaRPr lang="en-US"/>
        </a:p>
      </dgm:t>
    </dgm:pt>
    <dgm:pt modelId="{E0E41F71-C403-45D9-A272-938F7246F389}" type="sibTrans" cxnId="{E84AE9F7-3BB7-426B-B874-D6DC09DD0B33}">
      <dgm:prSet/>
      <dgm:spPr/>
      <dgm:t>
        <a:bodyPr/>
        <a:lstStyle/>
        <a:p>
          <a:endParaRPr lang="en-US" dirty="0"/>
        </a:p>
      </dgm:t>
    </dgm:pt>
    <dgm:pt modelId="{5F921155-A1E2-4EDE-B038-145ACCB6C361}" type="pres">
      <dgm:prSet presAssocID="{36501D0A-47F3-47AF-A79D-1109CAEF5C47}" presName="outerComposite" presStyleCnt="0">
        <dgm:presLayoutVars>
          <dgm:chMax val="5"/>
          <dgm:dir/>
          <dgm:resizeHandles val="exact"/>
        </dgm:presLayoutVars>
      </dgm:prSet>
      <dgm:spPr/>
    </dgm:pt>
    <dgm:pt modelId="{31893811-BCAA-42FD-9659-3852C65178AF}" type="pres">
      <dgm:prSet presAssocID="{36501D0A-47F3-47AF-A79D-1109CAEF5C47}" presName="dummyMaxCanvas" presStyleCnt="0">
        <dgm:presLayoutVars/>
      </dgm:prSet>
      <dgm:spPr/>
    </dgm:pt>
    <dgm:pt modelId="{32D6F3D6-A486-4080-A2DD-CE08A2D251B0}" type="pres">
      <dgm:prSet presAssocID="{36501D0A-47F3-47AF-A79D-1109CAEF5C47}" presName="FourNodes_1" presStyleLbl="node1" presStyleIdx="0" presStyleCnt="4">
        <dgm:presLayoutVars>
          <dgm:bulletEnabled val="1"/>
        </dgm:presLayoutVars>
      </dgm:prSet>
      <dgm:spPr/>
    </dgm:pt>
    <dgm:pt modelId="{0DE790C8-EBFF-4811-81DC-A51A3927BC2D}" type="pres">
      <dgm:prSet presAssocID="{36501D0A-47F3-47AF-A79D-1109CAEF5C47}" presName="FourNodes_2" presStyleLbl="node1" presStyleIdx="1" presStyleCnt="4">
        <dgm:presLayoutVars>
          <dgm:bulletEnabled val="1"/>
        </dgm:presLayoutVars>
      </dgm:prSet>
      <dgm:spPr/>
    </dgm:pt>
    <dgm:pt modelId="{AD93F92A-A9EA-4032-937B-6D32AA5B74D8}" type="pres">
      <dgm:prSet presAssocID="{36501D0A-47F3-47AF-A79D-1109CAEF5C47}" presName="FourNodes_3" presStyleLbl="node1" presStyleIdx="2" presStyleCnt="4">
        <dgm:presLayoutVars>
          <dgm:bulletEnabled val="1"/>
        </dgm:presLayoutVars>
      </dgm:prSet>
      <dgm:spPr/>
    </dgm:pt>
    <dgm:pt modelId="{59472317-1351-463F-AEF8-BD2D065B8516}" type="pres">
      <dgm:prSet presAssocID="{36501D0A-47F3-47AF-A79D-1109CAEF5C47}" presName="FourNodes_4" presStyleLbl="node1" presStyleIdx="3" presStyleCnt="4">
        <dgm:presLayoutVars>
          <dgm:bulletEnabled val="1"/>
        </dgm:presLayoutVars>
      </dgm:prSet>
      <dgm:spPr/>
    </dgm:pt>
    <dgm:pt modelId="{1F877866-6454-48F1-A98D-8522BBC582C2}" type="pres">
      <dgm:prSet presAssocID="{36501D0A-47F3-47AF-A79D-1109CAEF5C47}" presName="FourConn_1-2" presStyleLbl="fgAccFollowNode1" presStyleIdx="0" presStyleCnt="3">
        <dgm:presLayoutVars>
          <dgm:bulletEnabled val="1"/>
        </dgm:presLayoutVars>
      </dgm:prSet>
      <dgm:spPr/>
    </dgm:pt>
    <dgm:pt modelId="{B5969AC4-2F10-4CDD-8C7D-18A157C08065}" type="pres">
      <dgm:prSet presAssocID="{36501D0A-47F3-47AF-A79D-1109CAEF5C47}" presName="FourConn_2-3" presStyleLbl="fgAccFollowNode1" presStyleIdx="1" presStyleCnt="3">
        <dgm:presLayoutVars>
          <dgm:bulletEnabled val="1"/>
        </dgm:presLayoutVars>
      </dgm:prSet>
      <dgm:spPr/>
    </dgm:pt>
    <dgm:pt modelId="{7878930D-FFE4-427E-A6E2-227C57CA04EC}" type="pres">
      <dgm:prSet presAssocID="{36501D0A-47F3-47AF-A79D-1109CAEF5C47}" presName="FourConn_3-4" presStyleLbl="fgAccFollowNode1" presStyleIdx="2" presStyleCnt="3">
        <dgm:presLayoutVars>
          <dgm:bulletEnabled val="1"/>
        </dgm:presLayoutVars>
      </dgm:prSet>
      <dgm:spPr/>
    </dgm:pt>
    <dgm:pt modelId="{AED4102D-2A21-45D4-86FE-A0CDF2F93336}" type="pres">
      <dgm:prSet presAssocID="{36501D0A-47F3-47AF-A79D-1109CAEF5C47}" presName="FourNodes_1_text" presStyleLbl="node1" presStyleIdx="3" presStyleCnt="4">
        <dgm:presLayoutVars>
          <dgm:bulletEnabled val="1"/>
        </dgm:presLayoutVars>
      </dgm:prSet>
      <dgm:spPr/>
    </dgm:pt>
    <dgm:pt modelId="{2CBF6936-EDC5-42AF-8DFE-2B391A127A9A}" type="pres">
      <dgm:prSet presAssocID="{36501D0A-47F3-47AF-A79D-1109CAEF5C47}" presName="FourNodes_2_text" presStyleLbl="node1" presStyleIdx="3" presStyleCnt="4">
        <dgm:presLayoutVars>
          <dgm:bulletEnabled val="1"/>
        </dgm:presLayoutVars>
      </dgm:prSet>
      <dgm:spPr/>
    </dgm:pt>
    <dgm:pt modelId="{9CFFA43D-3805-4324-9E11-75027B56CB3C}" type="pres">
      <dgm:prSet presAssocID="{36501D0A-47F3-47AF-A79D-1109CAEF5C47}" presName="FourNodes_3_text" presStyleLbl="node1" presStyleIdx="3" presStyleCnt="4">
        <dgm:presLayoutVars>
          <dgm:bulletEnabled val="1"/>
        </dgm:presLayoutVars>
      </dgm:prSet>
      <dgm:spPr/>
    </dgm:pt>
    <dgm:pt modelId="{FCE3859B-4429-4690-ADD4-6BB249B613F8}" type="pres">
      <dgm:prSet presAssocID="{36501D0A-47F3-47AF-A79D-1109CAEF5C47}" presName="FourNodes_4_text" presStyleLbl="node1" presStyleIdx="3" presStyleCnt="4">
        <dgm:presLayoutVars>
          <dgm:bulletEnabled val="1"/>
        </dgm:presLayoutVars>
      </dgm:prSet>
      <dgm:spPr/>
    </dgm:pt>
  </dgm:ptLst>
  <dgm:cxnLst>
    <dgm:cxn modelId="{C02E9A0A-A634-4112-A4B0-7CDA9D2150A4}" type="presOf" srcId="{AA918BDE-BD81-4711-8AFB-7319B9C5D9BD}" destId="{AED4102D-2A21-45D4-86FE-A0CDF2F93336}" srcOrd="1" destOrd="0" presId="urn:microsoft.com/office/officeart/2005/8/layout/vProcess5"/>
    <dgm:cxn modelId="{0C86FE1C-C197-4B94-91D6-CB14D5895541}" type="presOf" srcId="{E1A1E741-B4BB-4D6E-AC5E-160F5A63EBF8}" destId="{B5969AC4-2F10-4CDD-8C7D-18A157C08065}" srcOrd="0" destOrd="0" presId="urn:microsoft.com/office/officeart/2005/8/layout/vProcess5"/>
    <dgm:cxn modelId="{2FB79028-C7EF-4D00-8D30-548BE722A651}" type="presOf" srcId="{E0E41F71-C403-45D9-A272-938F7246F389}" destId="{1F877866-6454-48F1-A98D-8522BBC582C2}" srcOrd="0" destOrd="0" presId="urn:microsoft.com/office/officeart/2005/8/layout/vProcess5"/>
    <dgm:cxn modelId="{9CE3BC55-E951-45F5-8234-1F425053F2EB}" srcId="{36501D0A-47F3-47AF-A79D-1109CAEF5C47}" destId="{B3D8682A-C5D3-4568-9D7C-99AF6EAAF2AF}" srcOrd="2" destOrd="0" parTransId="{62777805-AC44-495B-8A5B-4725A335BE9A}" sibTransId="{78E0A454-082B-4953-8D53-8FB606AE2FCE}"/>
    <dgm:cxn modelId="{B6A16778-E3E9-460E-81A8-8138A1AE1DA9}" type="presOf" srcId="{5D7269FE-6E51-4171-BEBA-114EF24487F7}" destId="{0DE790C8-EBFF-4811-81DC-A51A3927BC2D}" srcOrd="0" destOrd="0" presId="urn:microsoft.com/office/officeart/2005/8/layout/vProcess5"/>
    <dgm:cxn modelId="{1ED0A99C-E8D0-48BF-AA24-4AAE6BB0983F}" type="presOf" srcId="{B3D8682A-C5D3-4568-9D7C-99AF6EAAF2AF}" destId="{AD93F92A-A9EA-4032-937B-6D32AA5B74D8}" srcOrd="0" destOrd="0" presId="urn:microsoft.com/office/officeart/2005/8/layout/vProcess5"/>
    <dgm:cxn modelId="{3552F5A2-32B8-4C98-A01F-7D8B8D283BE1}" type="presOf" srcId="{AC64CF0D-4A67-4E83-9627-B74D5F25A27A}" destId="{59472317-1351-463F-AEF8-BD2D065B8516}" srcOrd="0" destOrd="0" presId="urn:microsoft.com/office/officeart/2005/8/layout/vProcess5"/>
    <dgm:cxn modelId="{584948B2-8105-420E-A86D-896EC241D3B4}" type="presOf" srcId="{78E0A454-082B-4953-8D53-8FB606AE2FCE}" destId="{7878930D-FFE4-427E-A6E2-227C57CA04EC}" srcOrd="0" destOrd="0" presId="urn:microsoft.com/office/officeart/2005/8/layout/vProcess5"/>
    <dgm:cxn modelId="{335C0CB8-609B-4731-8E00-A76B8B3FEC10}" type="presOf" srcId="{5D7269FE-6E51-4171-BEBA-114EF24487F7}" destId="{2CBF6936-EDC5-42AF-8DFE-2B391A127A9A}" srcOrd="1" destOrd="0" presId="urn:microsoft.com/office/officeart/2005/8/layout/vProcess5"/>
    <dgm:cxn modelId="{52F4B2BC-7B56-4079-ABE5-490C214B4A2E}" srcId="{36501D0A-47F3-47AF-A79D-1109CAEF5C47}" destId="{AC64CF0D-4A67-4E83-9627-B74D5F25A27A}" srcOrd="3" destOrd="0" parTransId="{34CDDA6E-8A82-4C64-BB43-5E5A35DA6380}" sibTransId="{3264629C-ED8B-47F9-A53E-C37B47559BD3}"/>
    <dgm:cxn modelId="{7F378CC5-5CDB-4E22-8B62-48EEE232B18D}" srcId="{36501D0A-47F3-47AF-A79D-1109CAEF5C47}" destId="{5D7269FE-6E51-4171-BEBA-114EF24487F7}" srcOrd="1" destOrd="0" parTransId="{980120BF-4091-4509-B342-938BCB45B413}" sibTransId="{E1A1E741-B4BB-4D6E-AC5E-160F5A63EBF8}"/>
    <dgm:cxn modelId="{D18489E5-CE3E-4BB0-BD5F-C67447053444}" type="presOf" srcId="{AC64CF0D-4A67-4E83-9627-B74D5F25A27A}" destId="{FCE3859B-4429-4690-ADD4-6BB249B613F8}" srcOrd="1" destOrd="0" presId="urn:microsoft.com/office/officeart/2005/8/layout/vProcess5"/>
    <dgm:cxn modelId="{3E826FED-B6B9-46EE-AC00-EE15E8F51ADC}" type="presOf" srcId="{36501D0A-47F3-47AF-A79D-1109CAEF5C47}" destId="{5F921155-A1E2-4EDE-B038-145ACCB6C361}" srcOrd="0" destOrd="0" presId="urn:microsoft.com/office/officeart/2005/8/layout/vProcess5"/>
    <dgm:cxn modelId="{AB4D67EE-1504-46C2-9619-14C07567B741}" type="presOf" srcId="{AA918BDE-BD81-4711-8AFB-7319B9C5D9BD}" destId="{32D6F3D6-A486-4080-A2DD-CE08A2D251B0}" srcOrd="0" destOrd="0" presId="urn:microsoft.com/office/officeart/2005/8/layout/vProcess5"/>
    <dgm:cxn modelId="{E84AE9F7-3BB7-426B-B874-D6DC09DD0B33}" srcId="{36501D0A-47F3-47AF-A79D-1109CAEF5C47}" destId="{AA918BDE-BD81-4711-8AFB-7319B9C5D9BD}" srcOrd="0" destOrd="0" parTransId="{AFC4B52A-38A1-49E0-87C0-171F40E4483D}" sibTransId="{E0E41F71-C403-45D9-A272-938F7246F389}"/>
    <dgm:cxn modelId="{B2B673FE-6E1C-41AF-BA42-2AB415841A49}" type="presOf" srcId="{B3D8682A-C5D3-4568-9D7C-99AF6EAAF2AF}" destId="{9CFFA43D-3805-4324-9E11-75027B56CB3C}" srcOrd="1" destOrd="0" presId="urn:microsoft.com/office/officeart/2005/8/layout/vProcess5"/>
    <dgm:cxn modelId="{D0308CA7-46FF-4091-B22A-E757FB22C4F2}" type="presParOf" srcId="{5F921155-A1E2-4EDE-B038-145ACCB6C361}" destId="{31893811-BCAA-42FD-9659-3852C65178AF}" srcOrd="0" destOrd="0" presId="urn:microsoft.com/office/officeart/2005/8/layout/vProcess5"/>
    <dgm:cxn modelId="{09F49C47-F47F-4B30-8893-029A4AB6923A}" type="presParOf" srcId="{5F921155-A1E2-4EDE-B038-145ACCB6C361}" destId="{32D6F3D6-A486-4080-A2DD-CE08A2D251B0}" srcOrd="1" destOrd="0" presId="urn:microsoft.com/office/officeart/2005/8/layout/vProcess5"/>
    <dgm:cxn modelId="{62E0EA88-0F5C-4980-A147-39252AABE75E}" type="presParOf" srcId="{5F921155-A1E2-4EDE-B038-145ACCB6C361}" destId="{0DE790C8-EBFF-4811-81DC-A51A3927BC2D}" srcOrd="2" destOrd="0" presId="urn:microsoft.com/office/officeart/2005/8/layout/vProcess5"/>
    <dgm:cxn modelId="{ADC6D160-8871-4D61-894D-EC4E42BB4EC7}" type="presParOf" srcId="{5F921155-A1E2-4EDE-B038-145ACCB6C361}" destId="{AD93F92A-A9EA-4032-937B-6D32AA5B74D8}" srcOrd="3" destOrd="0" presId="urn:microsoft.com/office/officeart/2005/8/layout/vProcess5"/>
    <dgm:cxn modelId="{3A89639B-9DB6-48B5-9816-04E23FB9E906}" type="presParOf" srcId="{5F921155-A1E2-4EDE-B038-145ACCB6C361}" destId="{59472317-1351-463F-AEF8-BD2D065B8516}" srcOrd="4" destOrd="0" presId="urn:microsoft.com/office/officeart/2005/8/layout/vProcess5"/>
    <dgm:cxn modelId="{FA0203B2-F7DB-47BA-AC5E-1C8A7097A4FD}" type="presParOf" srcId="{5F921155-A1E2-4EDE-B038-145ACCB6C361}" destId="{1F877866-6454-48F1-A98D-8522BBC582C2}" srcOrd="5" destOrd="0" presId="urn:microsoft.com/office/officeart/2005/8/layout/vProcess5"/>
    <dgm:cxn modelId="{EEAFEF61-46C2-4991-A7AE-FD3F2F8734BC}" type="presParOf" srcId="{5F921155-A1E2-4EDE-B038-145ACCB6C361}" destId="{B5969AC4-2F10-4CDD-8C7D-18A157C08065}" srcOrd="6" destOrd="0" presId="urn:microsoft.com/office/officeart/2005/8/layout/vProcess5"/>
    <dgm:cxn modelId="{86F7C65D-0C81-4AA5-811E-05922E75849D}" type="presParOf" srcId="{5F921155-A1E2-4EDE-B038-145ACCB6C361}" destId="{7878930D-FFE4-427E-A6E2-227C57CA04EC}" srcOrd="7" destOrd="0" presId="urn:microsoft.com/office/officeart/2005/8/layout/vProcess5"/>
    <dgm:cxn modelId="{15AFC14A-A158-4614-BC00-56C96F09026C}" type="presParOf" srcId="{5F921155-A1E2-4EDE-B038-145ACCB6C361}" destId="{AED4102D-2A21-45D4-86FE-A0CDF2F93336}" srcOrd="8" destOrd="0" presId="urn:microsoft.com/office/officeart/2005/8/layout/vProcess5"/>
    <dgm:cxn modelId="{BF5E162C-3136-4827-9590-1B022F4AAA4E}" type="presParOf" srcId="{5F921155-A1E2-4EDE-B038-145ACCB6C361}" destId="{2CBF6936-EDC5-42AF-8DFE-2B391A127A9A}" srcOrd="9" destOrd="0" presId="urn:microsoft.com/office/officeart/2005/8/layout/vProcess5"/>
    <dgm:cxn modelId="{908758AF-496C-4CBB-92A4-982110D1F42C}" type="presParOf" srcId="{5F921155-A1E2-4EDE-B038-145ACCB6C361}" destId="{9CFFA43D-3805-4324-9E11-75027B56CB3C}" srcOrd="10" destOrd="0" presId="urn:microsoft.com/office/officeart/2005/8/layout/vProcess5"/>
    <dgm:cxn modelId="{D642E4B2-E6F8-4728-8398-457BBECF1812}" type="presParOf" srcId="{5F921155-A1E2-4EDE-B038-145ACCB6C361}" destId="{FCE3859B-4429-4690-ADD4-6BB249B613F8}"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6F3D6-A486-4080-A2DD-CE08A2D251B0}">
      <dsp:nvSpPr>
        <dsp:cNvPr id="0" name=""/>
        <dsp:cNvSpPr/>
      </dsp:nvSpPr>
      <dsp:spPr>
        <a:xfrm>
          <a:off x="0" y="0"/>
          <a:ext cx="6037942" cy="651707"/>
        </a:xfrm>
        <a:prstGeom prst="roundRect">
          <a:avLst>
            <a:gd name="adj" fmla="val 10000"/>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rgbClr val="FF9900"/>
              </a:solidFill>
            </a:rPr>
            <a:t>Assessing Risks</a:t>
          </a:r>
        </a:p>
      </dsp:txBody>
      <dsp:txXfrm>
        <a:off x="19088" y="19088"/>
        <a:ext cx="5279629" cy="613531"/>
      </dsp:txXfrm>
    </dsp:sp>
    <dsp:sp modelId="{0DE790C8-EBFF-4811-81DC-A51A3927BC2D}">
      <dsp:nvSpPr>
        <dsp:cNvPr id="0" name=""/>
        <dsp:cNvSpPr/>
      </dsp:nvSpPr>
      <dsp:spPr>
        <a:xfrm>
          <a:off x="505677" y="770200"/>
          <a:ext cx="6037942" cy="651707"/>
        </a:xfrm>
        <a:prstGeom prst="roundRect">
          <a:avLst>
            <a:gd name="adj" fmla="val 10000"/>
          </a:avLst>
        </a:prstGeom>
        <a:solidFill>
          <a:schemeClr val="accent6">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bg1"/>
              </a:solidFill>
            </a:rPr>
            <a:t>Developing the Plan</a:t>
          </a:r>
        </a:p>
      </dsp:txBody>
      <dsp:txXfrm>
        <a:off x="524765" y="789288"/>
        <a:ext cx="5070478" cy="613531"/>
      </dsp:txXfrm>
    </dsp:sp>
    <dsp:sp modelId="{AD93F92A-A9EA-4032-937B-6D32AA5B74D8}">
      <dsp:nvSpPr>
        <dsp:cNvPr id="0" name=""/>
        <dsp:cNvSpPr/>
      </dsp:nvSpPr>
      <dsp:spPr>
        <a:xfrm>
          <a:off x="1003807" y="1540400"/>
          <a:ext cx="6037942" cy="651707"/>
        </a:xfrm>
        <a:prstGeom prst="roundRect">
          <a:avLst>
            <a:gd name="adj" fmla="val 10000"/>
          </a:avLst>
        </a:prstGeom>
        <a:solidFill>
          <a:schemeClr val="accent6">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bg1"/>
              </a:solidFill>
            </a:rPr>
            <a:t>Evacuating the Facility </a:t>
          </a:r>
        </a:p>
      </dsp:txBody>
      <dsp:txXfrm>
        <a:off x="1022895" y="1559488"/>
        <a:ext cx="5078026" cy="613531"/>
      </dsp:txXfrm>
    </dsp:sp>
    <dsp:sp modelId="{59472317-1351-463F-AEF8-BD2D065B8516}">
      <dsp:nvSpPr>
        <dsp:cNvPr id="0" name=""/>
        <dsp:cNvSpPr/>
      </dsp:nvSpPr>
      <dsp:spPr>
        <a:xfrm>
          <a:off x="1509485" y="2310600"/>
          <a:ext cx="6037942" cy="651707"/>
        </a:xfrm>
        <a:prstGeom prst="roundRect">
          <a:avLst>
            <a:gd name="adj" fmla="val 10000"/>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Recovering</a:t>
          </a:r>
        </a:p>
      </dsp:txBody>
      <dsp:txXfrm>
        <a:off x="1528573" y="2329688"/>
        <a:ext cx="5070478" cy="613531"/>
      </dsp:txXfrm>
    </dsp:sp>
    <dsp:sp modelId="{1F877866-6454-48F1-A98D-8522BBC582C2}">
      <dsp:nvSpPr>
        <dsp:cNvPr id="0" name=""/>
        <dsp:cNvSpPr/>
      </dsp:nvSpPr>
      <dsp:spPr>
        <a:xfrm>
          <a:off x="5614332" y="499148"/>
          <a:ext cx="423610" cy="423610"/>
        </a:xfrm>
        <a:prstGeom prst="downArrow">
          <a:avLst>
            <a:gd name="adj1" fmla="val 55000"/>
            <a:gd name="adj2" fmla="val 45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5709644" y="499148"/>
        <a:ext cx="232986" cy="318767"/>
      </dsp:txXfrm>
    </dsp:sp>
    <dsp:sp modelId="{B5969AC4-2F10-4CDD-8C7D-18A157C08065}">
      <dsp:nvSpPr>
        <dsp:cNvPr id="0" name=""/>
        <dsp:cNvSpPr/>
      </dsp:nvSpPr>
      <dsp:spPr>
        <a:xfrm>
          <a:off x="6120010" y="1269348"/>
          <a:ext cx="423610" cy="423610"/>
        </a:xfrm>
        <a:prstGeom prst="downArrow">
          <a:avLst>
            <a:gd name="adj1" fmla="val 55000"/>
            <a:gd name="adj2" fmla="val 45000"/>
          </a:avLst>
        </a:prstGeom>
        <a:solidFill>
          <a:schemeClr val="accent6">
            <a:alpha val="90000"/>
            <a:tint val="40000"/>
            <a:hueOff val="0"/>
            <a:satOff val="0"/>
            <a:lumOff val="0"/>
            <a:alphaOff val="-2000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6215322" y="1269348"/>
        <a:ext cx="232986" cy="318767"/>
      </dsp:txXfrm>
    </dsp:sp>
    <dsp:sp modelId="{7878930D-FFE4-427E-A6E2-227C57CA04EC}">
      <dsp:nvSpPr>
        <dsp:cNvPr id="0" name=""/>
        <dsp:cNvSpPr/>
      </dsp:nvSpPr>
      <dsp:spPr>
        <a:xfrm>
          <a:off x="6618140" y="2039549"/>
          <a:ext cx="423610" cy="423610"/>
        </a:xfrm>
        <a:prstGeom prst="downArrow">
          <a:avLst>
            <a:gd name="adj1" fmla="val 55000"/>
            <a:gd name="adj2" fmla="val 45000"/>
          </a:avLst>
        </a:prstGeom>
        <a:solidFill>
          <a:schemeClr val="accent6">
            <a:alpha val="90000"/>
            <a:tint val="40000"/>
            <a:hueOff val="0"/>
            <a:satOff val="0"/>
            <a:lumOff val="0"/>
            <a:alphaOff val="-4000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6713452" y="2039549"/>
        <a:ext cx="232986" cy="3187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6F3D6-A486-4080-A2DD-CE08A2D251B0}">
      <dsp:nvSpPr>
        <dsp:cNvPr id="0" name=""/>
        <dsp:cNvSpPr/>
      </dsp:nvSpPr>
      <dsp:spPr>
        <a:xfrm>
          <a:off x="0" y="0"/>
          <a:ext cx="6037942" cy="651707"/>
        </a:xfrm>
        <a:prstGeom prst="roundRect">
          <a:avLst>
            <a:gd name="adj" fmla="val 10000"/>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bg1"/>
              </a:solidFill>
            </a:rPr>
            <a:t>Assessing Risks</a:t>
          </a:r>
        </a:p>
      </dsp:txBody>
      <dsp:txXfrm>
        <a:off x="19088" y="19088"/>
        <a:ext cx="5279629" cy="613531"/>
      </dsp:txXfrm>
    </dsp:sp>
    <dsp:sp modelId="{0DE790C8-EBFF-4811-81DC-A51A3927BC2D}">
      <dsp:nvSpPr>
        <dsp:cNvPr id="0" name=""/>
        <dsp:cNvSpPr/>
      </dsp:nvSpPr>
      <dsp:spPr>
        <a:xfrm>
          <a:off x="505677" y="770200"/>
          <a:ext cx="6037942" cy="651707"/>
        </a:xfrm>
        <a:prstGeom prst="roundRect">
          <a:avLst>
            <a:gd name="adj" fmla="val 10000"/>
          </a:avLst>
        </a:prstGeom>
        <a:solidFill>
          <a:schemeClr val="accent6">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rgbClr val="FF9900"/>
              </a:solidFill>
            </a:rPr>
            <a:t>Developing the Plan</a:t>
          </a:r>
        </a:p>
      </dsp:txBody>
      <dsp:txXfrm>
        <a:off x="524765" y="789288"/>
        <a:ext cx="5070478" cy="613531"/>
      </dsp:txXfrm>
    </dsp:sp>
    <dsp:sp modelId="{AD93F92A-A9EA-4032-937B-6D32AA5B74D8}">
      <dsp:nvSpPr>
        <dsp:cNvPr id="0" name=""/>
        <dsp:cNvSpPr/>
      </dsp:nvSpPr>
      <dsp:spPr>
        <a:xfrm>
          <a:off x="1003807" y="1540400"/>
          <a:ext cx="6037942" cy="651707"/>
        </a:xfrm>
        <a:prstGeom prst="roundRect">
          <a:avLst>
            <a:gd name="adj" fmla="val 10000"/>
          </a:avLst>
        </a:prstGeom>
        <a:solidFill>
          <a:schemeClr val="accent6">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bg1"/>
              </a:solidFill>
            </a:rPr>
            <a:t>Evacuating the Facility </a:t>
          </a:r>
        </a:p>
      </dsp:txBody>
      <dsp:txXfrm>
        <a:off x="1022895" y="1559488"/>
        <a:ext cx="5078026" cy="613531"/>
      </dsp:txXfrm>
    </dsp:sp>
    <dsp:sp modelId="{59472317-1351-463F-AEF8-BD2D065B8516}">
      <dsp:nvSpPr>
        <dsp:cNvPr id="0" name=""/>
        <dsp:cNvSpPr/>
      </dsp:nvSpPr>
      <dsp:spPr>
        <a:xfrm>
          <a:off x="1509485" y="2310600"/>
          <a:ext cx="6037942" cy="651707"/>
        </a:xfrm>
        <a:prstGeom prst="roundRect">
          <a:avLst>
            <a:gd name="adj" fmla="val 10000"/>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Recovering</a:t>
          </a:r>
        </a:p>
      </dsp:txBody>
      <dsp:txXfrm>
        <a:off x="1528573" y="2329688"/>
        <a:ext cx="5070478" cy="613531"/>
      </dsp:txXfrm>
    </dsp:sp>
    <dsp:sp modelId="{1F877866-6454-48F1-A98D-8522BBC582C2}">
      <dsp:nvSpPr>
        <dsp:cNvPr id="0" name=""/>
        <dsp:cNvSpPr/>
      </dsp:nvSpPr>
      <dsp:spPr>
        <a:xfrm>
          <a:off x="5614332" y="499148"/>
          <a:ext cx="423610" cy="423610"/>
        </a:xfrm>
        <a:prstGeom prst="downArrow">
          <a:avLst>
            <a:gd name="adj1" fmla="val 55000"/>
            <a:gd name="adj2" fmla="val 45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5709644" y="499148"/>
        <a:ext cx="232986" cy="318767"/>
      </dsp:txXfrm>
    </dsp:sp>
    <dsp:sp modelId="{B5969AC4-2F10-4CDD-8C7D-18A157C08065}">
      <dsp:nvSpPr>
        <dsp:cNvPr id="0" name=""/>
        <dsp:cNvSpPr/>
      </dsp:nvSpPr>
      <dsp:spPr>
        <a:xfrm>
          <a:off x="6120010" y="1269348"/>
          <a:ext cx="423610" cy="423610"/>
        </a:xfrm>
        <a:prstGeom prst="downArrow">
          <a:avLst>
            <a:gd name="adj1" fmla="val 55000"/>
            <a:gd name="adj2" fmla="val 45000"/>
          </a:avLst>
        </a:prstGeom>
        <a:solidFill>
          <a:schemeClr val="accent6">
            <a:alpha val="90000"/>
            <a:tint val="40000"/>
            <a:hueOff val="0"/>
            <a:satOff val="0"/>
            <a:lumOff val="0"/>
            <a:alphaOff val="-2000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6215322" y="1269348"/>
        <a:ext cx="232986" cy="318767"/>
      </dsp:txXfrm>
    </dsp:sp>
    <dsp:sp modelId="{7878930D-FFE4-427E-A6E2-227C57CA04EC}">
      <dsp:nvSpPr>
        <dsp:cNvPr id="0" name=""/>
        <dsp:cNvSpPr/>
      </dsp:nvSpPr>
      <dsp:spPr>
        <a:xfrm>
          <a:off x="6618140" y="2039549"/>
          <a:ext cx="423610" cy="423610"/>
        </a:xfrm>
        <a:prstGeom prst="downArrow">
          <a:avLst>
            <a:gd name="adj1" fmla="val 55000"/>
            <a:gd name="adj2" fmla="val 45000"/>
          </a:avLst>
        </a:prstGeom>
        <a:solidFill>
          <a:schemeClr val="accent6">
            <a:alpha val="90000"/>
            <a:tint val="40000"/>
            <a:hueOff val="0"/>
            <a:satOff val="0"/>
            <a:lumOff val="0"/>
            <a:alphaOff val="-4000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6713452" y="2039549"/>
        <a:ext cx="232986" cy="3187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6F3D6-A486-4080-A2DD-CE08A2D251B0}">
      <dsp:nvSpPr>
        <dsp:cNvPr id="0" name=""/>
        <dsp:cNvSpPr/>
      </dsp:nvSpPr>
      <dsp:spPr>
        <a:xfrm>
          <a:off x="0" y="0"/>
          <a:ext cx="6037942" cy="651707"/>
        </a:xfrm>
        <a:prstGeom prst="roundRect">
          <a:avLst>
            <a:gd name="adj" fmla="val 10000"/>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bg1"/>
              </a:solidFill>
            </a:rPr>
            <a:t>Assessing Risks</a:t>
          </a:r>
        </a:p>
      </dsp:txBody>
      <dsp:txXfrm>
        <a:off x="19088" y="19088"/>
        <a:ext cx="5279629" cy="613531"/>
      </dsp:txXfrm>
    </dsp:sp>
    <dsp:sp modelId="{0DE790C8-EBFF-4811-81DC-A51A3927BC2D}">
      <dsp:nvSpPr>
        <dsp:cNvPr id="0" name=""/>
        <dsp:cNvSpPr/>
      </dsp:nvSpPr>
      <dsp:spPr>
        <a:xfrm>
          <a:off x="505677" y="770200"/>
          <a:ext cx="6037942" cy="651707"/>
        </a:xfrm>
        <a:prstGeom prst="roundRect">
          <a:avLst>
            <a:gd name="adj" fmla="val 10000"/>
          </a:avLst>
        </a:prstGeom>
        <a:solidFill>
          <a:schemeClr val="accent6">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bg1"/>
              </a:solidFill>
            </a:rPr>
            <a:t>Developing the Plan</a:t>
          </a:r>
        </a:p>
      </dsp:txBody>
      <dsp:txXfrm>
        <a:off x="524765" y="789288"/>
        <a:ext cx="5070478" cy="613531"/>
      </dsp:txXfrm>
    </dsp:sp>
    <dsp:sp modelId="{AD93F92A-A9EA-4032-937B-6D32AA5B74D8}">
      <dsp:nvSpPr>
        <dsp:cNvPr id="0" name=""/>
        <dsp:cNvSpPr/>
      </dsp:nvSpPr>
      <dsp:spPr>
        <a:xfrm>
          <a:off x="1003807" y="1540400"/>
          <a:ext cx="6037942" cy="651707"/>
        </a:xfrm>
        <a:prstGeom prst="roundRect">
          <a:avLst>
            <a:gd name="adj" fmla="val 10000"/>
          </a:avLst>
        </a:prstGeom>
        <a:solidFill>
          <a:schemeClr val="accent6">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rgbClr val="FF9900"/>
              </a:solidFill>
            </a:rPr>
            <a:t>Evacuating the Facility </a:t>
          </a:r>
        </a:p>
      </dsp:txBody>
      <dsp:txXfrm>
        <a:off x="1022895" y="1559488"/>
        <a:ext cx="5078026" cy="613531"/>
      </dsp:txXfrm>
    </dsp:sp>
    <dsp:sp modelId="{59472317-1351-463F-AEF8-BD2D065B8516}">
      <dsp:nvSpPr>
        <dsp:cNvPr id="0" name=""/>
        <dsp:cNvSpPr/>
      </dsp:nvSpPr>
      <dsp:spPr>
        <a:xfrm>
          <a:off x="1509485" y="2310600"/>
          <a:ext cx="6037942" cy="651707"/>
        </a:xfrm>
        <a:prstGeom prst="roundRect">
          <a:avLst>
            <a:gd name="adj" fmla="val 10000"/>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Recovering</a:t>
          </a:r>
        </a:p>
      </dsp:txBody>
      <dsp:txXfrm>
        <a:off x="1528573" y="2329688"/>
        <a:ext cx="5070478" cy="613531"/>
      </dsp:txXfrm>
    </dsp:sp>
    <dsp:sp modelId="{1F877866-6454-48F1-A98D-8522BBC582C2}">
      <dsp:nvSpPr>
        <dsp:cNvPr id="0" name=""/>
        <dsp:cNvSpPr/>
      </dsp:nvSpPr>
      <dsp:spPr>
        <a:xfrm>
          <a:off x="5614332" y="499148"/>
          <a:ext cx="423610" cy="423610"/>
        </a:xfrm>
        <a:prstGeom prst="downArrow">
          <a:avLst>
            <a:gd name="adj1" fmla="val 55000"/>
            <a:gd name="adj2" fmla="val 45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5709644" y="499148"/>
        <a:ext cx="232986" cy="318767"/>
      </dsp:txXfrm>
    </dsp:sp>
    <dsp:sp modelId="{B5969AC4-2F10-4CDD-8C7D-18A157C08065}">
      <dsp:nvSpPr>
        <dsp:cNvPr id="0" name=""/>
        <dsp:cNvSpPr/>
      </dsp:nvSpPr>
      <dsp:spPr>
        <a:xfrm>
          <a:off x="6120010" y="1269348"/>
          <a:ext cx="423610" cy="423610"/>
        </a:xfrm>
        <a:prstGeom prst="downArrow">
          <a:avLst>
            <a:gd name="adj1" fmla="val 55000"/>
            <a:gd name="adj2" fmla="val 45000"/>
          </a:avLst>
        </a:prstGeom>
        <a:solidFill>
          <a:schemeClr val="accent6">
            <a:alpha val="90000"/>
            <a:tint val="40000"/>
            <a:hueOff val="0"/>
            <a:satOff val="0"/>
            <a:lumOff val="0"/>
            <a:alphaOff val="-2000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6215322" y="1269348"/>
        <a:ext cx="232986" cy="318767"/>
      </dsp:txXfrm>
    </dsp:sp>
    <dsp:sp modelId="{7878930D-FFE4-427E-A6E2-227C57CA04EC}">
      <dsp:nvSpPr>
        <dsp:cNvPr id="0" name=""/>
        <dsp:cNvSpPr/>
      </dsp:nvSpPr>
      <dsp:spPr>
        <a:xfrm>
          <a:off x="6618140" y="2039549"/>
          <a:ext cx="423610" cy="423610"/>
        </a:xfrm>
        <a:prstGeom prst="downArrow">
          <a:avLst>
            <a:gd name="adj1" fmla="val 55000"/>
            <a:gd name="adj2" fmla="val 45000"/>
          </a:avLst>
        </a:prstGeom>
        <a:solidFill>
          <a:schemeClr val="accent6">
            <a:alpha val="90000"/>
            <a:tint val="40000"/>
            <a:hueOff val="0"/>
            <a:satOff val="0"/>
            <a:lumOff val="0"/>
            <a:alphaOff val="-4000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6713452" y="2039549"/>
        <a:ext cx="232986" cy="3187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69EE8-847C-4CA6-AC44-2F66E816A7B7}">
      <dsp:nvSpPr>
        <dsp:cNvPr id="0" name=""/>
        <dsp:cNvSpPr/>
      </dsp:nvSpPr>
      <dsp:spPr>
        <a:xfrm>
          <a:off x="3510623" y="690495"/>
          <a:ext cx="144488" cy="632998"/>
        </a:xfrm>
        <a:custGeom>
          <a:avLst/>
          <a:gdLst/>
          <a:ahLst/>
          <a:cxnLst/>
          <a:rect l="0" t="0" r="0" b="0"/>
          <a:pathLst>
            <a:path>
              <a:moveTo>
                <a:pt x="144488" y="0"/>
              </a:moveTo>
              <a:lnTo>
                <a:pt x="144488" y="632998"/>
              </a:lnTo>
              <a:lnTo>
                <a:pt x="0" y="63299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F7BE97AA-32CB-4986-AFA5-8894D8000B8D}">
      <dsp:nvSpPr>
        <dsp:cNvPr id="0" name=""/>
        <dsp:cNvSpPr/>
      </dsp:nvSpPr>
      <dsp:spPr>
        <a:xfrm>
          <a:off x="5013995" y="2644535"/>
          <a:ext cx="206412" cy="632998"/>
        </a:xfrm>
        <a:custGeom>
          <a:avLst/>
          <a:gdLst/>
          <a:ahLst/>
          <a:cxnLst/>
          <a:rect l="0" t="0" r="0" b="0"/>
          <a:pathLst>
            <a:path>
              <a:moveTo>
                <a:pt x="0" y="0"/>
              </a:moveTo>
              <a:lnTo>
                <a:pt x="0" y="632998"/>
              </a:lnTo>
              <a:lnTo>
                <a:pt x="206412" y="63299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892F9515-1354-4190-A61D-5A0200A4F7B1}">
      <dsp:nvSpPr>
        <dsp:cNvPr id="0" name=""/>
        <dsp:cNvSpPr/>
      </dsp:nvSpPr>
      <dsp:spPr>
        <a:xfrm>
          <a:off x="3655111" y="690495"/>
          <a:ext cx="1909316" cy="1265997"/>
        </a:xfrm>
        <a:custGeom>
          <a:avLst/>
          <a:gdLst/>
          <a:ahLst/>
          <a:cxnLst/>
          <a:rect l="0" t="0" r="0" b="0"/>
          <a:pathLst>
            <a:path>
              <a:moveTo>
                <a:pt x="0" y="0"/>
              </a:moveTo>
              <a:lnTo>
                <a:pt x="0" y="1121508"/>
              </a:lnTo>
              <a:lnTo>
                <a:pt x="1909316" y="1121508"/>
              </a:lnTo>
              <a:lnTo>
                <a:pt x="1909316" y="1265997"/>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8C09240-02F5-451B-B214-6164E0A408E3}">
      <dsp:nvSpPr>
        <dsp:cNvPr id="0" name=""/>
        <dsp:cNvSpPr/>
      </dsp:nvSpPr>
      <dsp:spPr>
        <a:xfrm>
          <a:off x="3348933" y="2644535"/>
          <a:ext cx="206412" cy="632998"/>
        </a:xfrm>
        <a:custGeom>
          <a:avLst/>
          <a:gdLst/>
          <a:ahLst/>
          <a:cxnLst/>
          <a:rect l="0" t="0" r="0" b="0"/>
          <a:pathLst>
            <a:path>
              <a:moveTo>
                <a:pt x="0" y="0"/>
              </a:moveTo>
              <a:lnTo>
                <a:pt x="0" y="632998"/>
              </a:lnTo>
              <a:lnTo>
                <a:pt x="206412" y="63299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0BBE32C9-685E-4D67-B2B5-B41C999584CA}">
      <dsp:nvSpPr>
        <dsp:cNvPr id="0" name=""/>
        <dsp:cNvSpPr/>
      </dsp:nvSpPr>
      <dsp:spPr>
        <a:xfrm>
          <a:off x="3655111" y="690495"/>
          <a:ext cx="244254" cy="1265997"/>
        </a:xfrm>
        <a:custGeom>
          <a:avLst/>
          <a:gdLst/>
          <a:ahLst/>
          <a:cxnLst/>
          <a:rect l="0" t="0" r="0" b="0"/>
          <a:pathLst>
            <a:path>
              <a:moveTo>
                <a:pt x="0" y="0"/>
              </a:moveTo>
              <a:lnTo>
                <a:pt x="0" y="1121508"/>
              </a:lnTo>
              <a:lnTo>
                <a:pt x="244254" y="1121508"/>
              </a:lnTo>
              <a:lnTo>
                <a:pt x="244254" y="1265997"/>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1CD8A1F9-2C67-48B6-8163-486D3EC28B68}">
      <dsp:nvSpPr>
        <dsp:cNvPr id="0" name=""/>
        <dsp:cNvSpPr/>
      </dsp:nvSpPr>
      <dsp:spPr>
        <a:xfrm>
          <a:off x="1601306" y="2644535"/>
          <a:ext cx="144488" cy="1610018"/>
        </a:xfrm>
        <a:custGeom>
          <a:avLst/>
          <a:gdLst/>
          <a:ahLst/>
          <a:cxnLst/>
          <a:rect l="0" t="0" r="0" b="0"/>
          <a:pathLst>
            <a:path>
              <a:moveTo>
                <a:pt x="144488" y="0"/>
              </a:moveTo>
              <a:lnTo>
                <a:pt x="144488" y="1610018"/>
              </a:lnTo>
              <a:lnTo>
                <a:pt x="0" y="161001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F4CB44B-DE94-468D-B275-B9CAA02E7FE4}">
      <dsp:nvSpPr>
        <dsp:cNvPr id="0" name=""/>
        <dsp:cNvSpPr/>
      </dsp:nvSpPr>
      <dsp:spPr>
        <a:xfrm>
          <a:off x="1745795" y="2644535"/>
          <a:ext cx="144488" cy="632998"/>
        </a:xfrm>
        <a:custGeom>
          <a:avLst/>
          <a:gdLst/>
          <a:ahLst/>
          <a:cxnLst/>
          <a:rect l="0" t="0" r="0" b="0"/>
          <a:pathLst>
            <a:path>
              <a:moveTo>
                <a:pt x="0" y="0"/>
              </a:moveTo>
              <a:lnTo>
                <a:pt x="0" y="632998"/>
              </a:lnTo>
              <a:lnTo>
                <a:pt x="144488" y="63299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D2CC6AD-496C-402F-811A-82E0B8A0A7C4}">
      <dsp:nvSpPr>
        <dsp:cNvPr id="0" name=""/>
        <dsp:cNvSpPr/>
      </dsp:nvSpPr>
      <dsp:spPr>
        <a:xfrm>
          <a:off x="1601306" y="2644535"/>
          <a:ext cx="144488" cy="632998"/>
        </a:xfrm>
        <a:custGeom>
          <a:avLst/>
          <a:gdLst/>
          <a:ahLst/>
          <a:cxnLst/>
          <a:rect l="0" t="0" r="0" b="0"/>
          <a:pathLst>
            <a:path>
              <a:moveTo>
                <a:pt x="144488" y="0"/>
              </a:moveTo>
              <a:lnTo>
                <a:pt x="144488" y="632998"/>
              </a:lnTo>
              <a:lnTo>
                <a:pt x="0" y="63299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72B538E3-EB02-4131-8134-29E0B9381803}">
      <dsp:nvSpPr>
        <dsp:cNvPr id="0" name=""/>
        <dsp:cNvSpPr/>
      </dsp:nvSpPr>
      <dsp:spPr>
        <a:xfrm>
          <a:off x="1745795" y="690495"/>
          <a:ext cx="1909316" cy="1265997"/>
        </a:xfrm>
        <a:custGeom>
          <a:avLst/>
          <a:gdLst/>
          <a:ahLst/>
          <a:cxnLst/>
          <a:rect l="0" t="0" r="0" b="0"/>
          <a:pathLst>
            <a:path>
              <a:moveTo>
                <a:pt x="1909316" y="0"/>
              </a:moveTo>
              <a:lnTo>
                <a:pt x="1909316" y="1121508"/>
              </a:lnTo>
              <a:lnTo>
                <a:pt x="0" y="1121508"/>
              </a:lnTo>
              <a:lnTo>
                <a:pt x="0" y="1265997"/>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521FBEC-174E-4DB7-8CB5-67261C393BFC}">
      <dsp:nvSpPr>
        <dsp:cNvPr id="0" name=""/>
        <dsp:cNvSpPr/>
      </dsp:nvSpPr>
      <dsp:spPr>
        <a:xfrm>
          <a:off x="2967069" y="2453"/>
          <a:ext cx="1376084" cy="688042"/>
        </a:xfrm>
        <a:prstGeom prst="rec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Incident Commander</a:t>
          </a:r>
        </a:p>
      </dsp:txBody>
      <dsp:txXfrm>
        <a:off x="2967069" y="2453"/>
        <a:ext cx="1376084" cy="688042"/>
      </dsp:txXfrm>
    </dsp:sp>
    <dsp:sp modelId="{8C7648D8-F1D1-460D-9DE1-3F32E2BBB224}">
      <dsp:nvSpPr>
        <dsp:cNvPr id="0" name=""/>
        <dsp:cNvSpPr/>
      </dsp:nvSpPr>
      <dsp:spPr>
        <a:xfrm>
          <a:off x="1057752" y="1956493"/>
          <a:ext cx="1376084" cy="688042"/>
        </a:xfrm>
        <a:prstGeom prst="rec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Operations Section Chief</a:t>
          </a:r>
        </a:p>
      </dsp:txBody>
      <dsp:txXfrm>
        <a:off x="1057752" y="1956493"/>
        <a:ext cx="1376084" cy="688042"/>
      </dsp:txXfrm>
    </dsp:sp>
    <dsp:sp modelId="{5274C0FE-0F46-4FA9-B19F-B8DBE55DB223}">
      <dsp:nvSpPr>
        <dsp:cNvPr id="0" name=""/>
        <dsp:cNvSpPr/>
      </dsp:nvSpPr>
      <dsp:spPr>
        <a:xfrm>
          <a:off x="225221" y="2933513"/>
          <a:ext cx="1376084" cy="688042"/>
        </a:xfrm>
        <a:prstGeom prst="rec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Staging Manager</a:t>
          </a:r>
        </a:p>
      </dsp:txBody>
      <dsp:txXfrm>
        <a:off x="225221" y="2933513"/>
        <a:ext cx="1376084" cy="688042"/>
      </dsp:txXfrm>
    </dsp:sp>
    <dsp:sp modelId="{6A9DFEA1-3DEA-4A0E-97F1-89E3FAA0810F}">
      <dsp:nvSpPr>
        <dsp:cNvPr id="0" name=""/>
        <dsp:cNvSpPr/>
      </dsp:nvSpPr>
      <dsp:spPr>
        <a:xfrm>
          <a:off x="1890283" y="2933513"/>
          <a:ext cx="1376084" cy="688042"/>
        </a:xfrm>
        <a:prstGeom prst="rec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Medical Care Branch Director</a:t>
          </a:r>
        </a:p>
      </dsp:txBody>
      <dsp:txXfrm>
        <a:off x="1890283" y="2933513"/>
        <a:ext cx="1376084" cy="688042"/>
      </dsp:txXfrm>
    </dsp:sp>
    <dsp:sp modelId="{857BAB38-4735-41DA-8590-46181B02FEC7}">
      <dsp:nvSpPr>
        <dsp:cNvPr id="0" name=""/>
        <dsp:cNvSpPr/>
      </dsp:nvSpPr>
      <dsp:spPr>
        <a:xfrm>
          <a:off x="225221" y="3910533"/>
          <a:ext cx="1376084" cy="688042"/>
        </a:xfrm>
        <a:prstGeom prst="rec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Infrastructure Branch Director </a:t>
          </a:r>
        </a:p>
      </dsp:txBody>
      <dsp:txXfrm>
        <a:off x="225221" y="3910533"/>
        <a:ext cx="1376084" cy="688042"/>
      </dsp:txXfrm>
    </dsp:sp>
    <dsp:sp modelId="{31F0915C-F726-4614-871D-574C0D59AE20}">
      <dsp:nvSpPr>
        <dsp:cNvPr id="0" name=""/>
        <dsp:cNvSpPr/>
      </dsp:nvSpPr>
      <dsp:spPr>
        <a:xfrm>
          <a:off x="3211324" y="1956493"/>
          <a:ext cx="1376084" cy="688042"/>
        </a:xfrm>
        <a:prstGeom prst="rec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Planning Section Chief</a:t>
          </a:r>
        </a:p>
      </dsp:txBody>
      <dsp:txXfrm>
        <a:off x="3211324" y="1956493"/>
        <a:ext cx="1376084" cy="688042"/>
      </dsp:txXfrm>
    </dsp:sp>
    <dsp:sp modelId="{178B7A3E-0A3B-4D0C-B130-CE9323A706AB}">
      <dsp:nvSpPr>
        <dsp:cNvPr id="0" name=""/>
        <dsp:cNvSpPr/>
      </dsp:nvSpPr>
      <dsp:spPr>
        <a:xfrm>
          <a:off x="3555345" y="2933513"/>
          <a:ext cx="1376084" cy="688042"/>
        </a:xfrm>
        <a:prstGeom prst="rec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Situation  Unit Leader</a:t>
          </a:r>
        </a:p>
      </dsp:txBody>
      <dsp:txXfrm>
        <a:off x="3555345" y="2933513"/>
        <a:ext cx="1376084" cy="688042"/>
      </dsp:txXfrm>
    </dsp:sp>
    <dsp:sp modelId="{0AC57E41-B9A8-4369-8B96-79848FBEA6B6}">
      <dsp:nvSpPr>
        <dsp:cNvPr id="0" name=""/>
        <dsp:cNvSpPr/>
      </dsp:nvSpPr>
      <dsp:spPr>
        <a:xfrm>
          <a:off x="4876386" y="1956493"/>
          <a:ext cx="1376084" cy="688042"/>
        </a:xfrm>
        <a:prstGeom prst="rec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Logistics Section Chief</a:t>
          </a:r>
        </a:p>
      </dsp:txBody>
      <dsp:txXfrm>
        <a:off x="4876386" y="1956493"/>
        <a:ext cx="1376084" cy="688042"/>
      </dsp:txXfrm>
    </dsp:sp>
    <dsp:sp modelId="{AF898FFD-C445-4D0E-9F50-7A8074F33D0A}">
      <dsp:nvSpPr>
        <dsp:cNvPr id="0" name=""/>
        <dsp:cNvSpPr/>
      </dsp:nvSpPr>
      <dsp:spPr>
        <a:xfrm>
          <a:off x="5220407" y="2933513"/>
          <a:ext cx="1376084" cy="688042"/>
        </a:xfrm>
        <a:prstGeom prst="rec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Support Branch Director</a:t>
          </a:r>
        </a:p>
      </dsp:txBody>
      <dsp:txXfrm>
        <a:off x="5220407" y="2933513"/>
        <a:ext cx="1376084" cy="688042"/>
      </dsp:txXfrm>
    </dsp:sp>
    <dsp:sp modelId="{2AD20121-7CD4-4FC8-8730-EDE8F3EFB965}">
      <dsp:nvSpPr>
        <dsp:cNvPr id="0" name=""/>
        <dsp:cNvSpPr/>
      </dsp:nvSpPr>
      <dsp:spPr>
        <a:xfrm>
          <a:off x="2134538" y="979473"/>
          <a:ext cx="1376084" cy="688042"/>
        </a:xfrm>
        <a:prstGeom prst="rec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Command Staff</a:t>
          </a:r>
        </a:p>
      </dsp:txBody>
      <dsp:txXfrm>
        <a:off x="2134538" y="979473"/>
        <a:ext cx="1376084" cy="6880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69EE8-847C-4CA6-AC44-2F66E816A7B7}">
      <dsp:nvSpPr>
        <dsp:cNvPr id="0" name=""/>
        <dsp:cNvSpPr/>
      </dsp:nvSpPr>
      <dsp:spPr>
        <a:xfrm>
          <a:off x="4377913" y="721802"/>
          <a:ext cx="155562" cy="681512"/>
        </a:xfrm>
        <a:custGeom>
          <a:avLst/>
          <a:gdLst/>
          <a:ahLst/>
          <a:cxnLst/>
          <a:rect l="0" t="0" r="0" b="0"/>
          <a:pathLst>
            <a:path>
              <a:moveTo>
                <a:pt x="155562" y="0"/>
              </a:moveTo>
              <a:lnTo>
                <a:pt x="155562" y="681512"/>
              </a:lnTo>
              <a:lnTo>
                <a:pt x="0" y="68151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58EFE3AB-DAC2-4A86-9E9E-5A3B687837A4}">
      <dsp:nvSpPr>
        <dsp:cNvPr id="0" name=""/>
        <dsp:cNvSpPr/>
      </dsp:nvSpPr>
      <dsp:spPr>
        <a:xfrm>
          <a:off x="4533475" y="721802"/>
          <a:ext cx="3311082" cy="1363024"/>
        </a:xfrm>
        <a:custGeom>
          <a:avLst/>
          <a:gdLst/>
          <a:ahLst/>
          <a:cxnLst/>
          <a:rect l="0" t="0" r="0" b="0"/>
          <a:pathLst>
            <a:path>
              <a:moveTo>
                <a:pt x="0" y="0"/>
              </a:moveTo>
              <a:lnTo>
                <a:pt x="0" y="1207461"/>
              </a:lnTo>
              <a:lnTo>
                <a:pt x="3311082" y="1207461"/>
              </a:lnTo>
              <a:lnTo>
                <a:pt x="3311082" y="1363024"/>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F7BE97AA-32CB-4986-AFA5-8894D8000B8D}">
      <dsp:nvSpPr>
        <dsp:cNvPr id="0" name=""/>
        <dsp:cNvSpPr/>
      </dsp:nvSpPr>
      <dsp:spPr>
        <a:xfrm>
          <a:off x="5166079" y="2672120"/>
          <a:ext cx="271096" cy="600586"/>
        </a:xfrm>
        <a:custGeom>
          <a:avLst/>
          <a:gdLst/>
          <a:ahLst/>
          <a:cxnLst/>
          <a:rect l="0" t="0" r="0" b="0"/>
          <a:pathLst>
            <a:path>
              <a:moveTo>
                <a:pt x="0" y="0"/>
              </a:moveTo>
              <a:lnTo>
                <a:pt x="0" y="600586"/>
              </a:lnTo>
              <a:lnTo>
                <a:pt x="271096" y="60058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892F9515-1354-4190-A61D-5A0200A4F7B1}">
      <dsp:nvSpPr>
        <dsp:cNvPr id="0" name=""/>
        <dsp:cNvSpPr/>
      </dsp:nvSpPr>
      <dsp:spPr>
        <a:xfrm>
          <a:off x="4533475" y="721802"/>
          <a:ext cx="1355527" cy="1363024"/>
        </a:xfrm>
        <a:custGeom>
          <a:avLst/>
          <a:gdLst/>
          <a:ahLst/>
          <a:cxnLst/>
          <a:rect l="0" t="0" r="0" b="0"/>
          <a:pathLst>
            <a:path>
              <a:moveTo>
                <a:pt x="0" y="0"/>
              </a:moveTo>
              <a:lnTo>
                <a:pt x="0" y="1207461"/>
              </a:lnTo>
              <a:lnTo>
                <a:pt x="1355527" y="1207461"/>
              </a:lnTo>
              <a:lnTo>
                <a:pt x="1355527" y="1363024"/>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8C09240-02F5-451B-B214-6164E0A408E3}">
      <dsp:nvSpPr>
        <dsp:cNvPr id="0" name=""/>
        <dsp:cNvSpPr/>
      </dsp:nvSpPr>
      <dsp:spPr>
        <a:xfrm>
          <a:off x="3017481" y="2587034"/>
          <a:ext cx="276123" cy="579911"/>
        </a:xfrm>
        <a:custGeom>
          <a:avLst/>
          <a:gdLst/>
          <a:ahLst/>
          <a:cxnLst/>
          <a:rect l="0" t="0" r="0" b="0"/>
          <a:pathLst>
            <a:path>
              <a:moveTo>
                <a:pt x="0" y="0"/>
              </a:moveTo>
              <a:lnTo>
                <a:pt x="0" y="579911"/>
              </a:lnTo>
              <a:lnTo>
                <a:pt x="276123" y="579911"/>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0BBE32C9-685E-4D67-B2B5-B41C999584CA}">
      <dsp:nvSpPr>
        <dsp:cNvPr id="0" name=""/>
        <dsp:cNvSpPr/>
      </dsp:nvSpPr>
      <dsp:spPr>
        <a:xfrm>
          <a:off x="3753810" y="721802"/>
          <a:ext cx="779664" cy="1363024"/>
        </a:xfrm>
        <a:custGeom>
          <a:avLst/>
          <a:gdLst/>
          <a:ahLst/>
          <a:cxnLst/>
          <a:rect l="0" t="0" r="0" b="0"/>
          <a:pathLst>
            <a:path>
              <a:moveTo>
                <a:pt x="779664" y="0"/>
              </a:moveTo>
              <a:lnTo>
                <a:pt x="779664" y="1207461"/>
              </a:lnTo>
              <a:lnTo>
                <a:pt x="0" y="1207461"/>
              </a:lnTo>
              <a:lnTo>
                <a:pt x="0" y="1363024"/>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FE0FA31E-7BB2-4382-B8ED-3892AA66D61B}">
      <dsp:nvSpPr>
        <dsp:cNvPr id="0" name=""/>
        <dsp:cNvSpPr/>
      </dsp:nvSpPr>
      <dsp:spPr>
        <a:xfrm>
          <a:off x="1501946" y="2574545"/>
          <a:ext cx="155562" cy="1481374"/>
        </a:xfrm>
        <a:custGeom>
          <a:avLst/>
          <a:gdLst/>
          <a:ahLst/>
          <a:cxnLst/>
          <a:rect l="0" t="0" r="0" b="0"/>
          <a:pathLst>
            <a:path>
              <a:moveTo>
                <a:pt x="0" y="0"/>
              </a:moveTo>
              <a:lnTo>
                <a:pt x="0" y="1481374"/>
              </a:lnTo>
              <a:lnTo>
                <a:pt x="155562" y="1481374"/>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1CD8A1F9-2C67-48B6-8163-486D3EC28B68}">
      <dsp:nvSpPr>
        <dsp:cNvPr id="0" name=""/>
        <dsp:cNvSpPr/>
      </dsp:nvSpPr>
      <dsp:spPr>
        <a:xfrm>
          <a:off x="1346383" y="2574545"/>
          <a:ext cx="155562" cy="1411841"/>
        </a:xfrm>
        <a:custGeom>
          <a:avLst/>
          <a:gdLst/>
          <a:ahLst/>
          <a:cxnLst/>
          <a:rect l="0" t="0" r="0" b="0"/>
          <a:pathLst>
            <a:path>
              <a:moveTo>
                <a:pt x="155562" y="0"/>
              </a:moveTo>
              <a:lnTo>
                <a:pt x="155562" y="1411841"/>
              </a:lnTo>
              <a:lnTo>
                <a:pt x="0" y="1411841"/>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F4CB44B-DE94-468D-B275-B9CAA02E7FE4}">
      <dsp:nvSpPr>
        <dsp:cNvPr id="0" name=""/>
        <dsp:cNvSpPr/>
      </dsp:nvSpPr>
      <dsp:spPr>
        <a:xfrm>
          <a:off x="1501946" y="2574545"/>
          <a:ext cx="155562" cy="576985"/>
        </a:xfrm>
        <a:custGeom>
          <a:avLst/>
          <a:gdLst/>
          <a:ahLst/>
          <a:cxnLst/>
          <a:rect l="0" t="0" r="0" b="0"/>
          <a:pathLst>
            <a:path>
              <a:moveTo>
                <a:pt x="0" y="0"/>
              </a:moveTo>
              <a:lnTo>
                <a:pt x="0" y="576985"/>
              </a:lnTo>
              <a:lnTo>
                <a:pt x="155562" y="57698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D2CC6AD-496C-402F-811A-82E0B8A0A7C4}">
      <dsp:nvSpPr>
        <dsp:cNvPr id="0" name=""/>
        <dsp:cNvSpPr/>
      </dsp:nvSpPr>
      <dsp:spPr>
        <a:xfrm>
          <a:off x="1257890" y="2574545"/>
          <a:ext cx="244055" cy="557669"/>
        </a:xfrm>
        <a:custGeom>
          <a:avLst/>
          <a:gdLst/>
          <a:ahLst/>
          <a:cxnLst/>
          <a:rect l="0" t="0" r="0" b="0"/>
          <a:pathLst>
            <a:path>
              <a:moveTo>
                <a:pt x="244055" y="0"/>
              </a:moveTo>
              <a:lnTo>
                <a:pt x="244055" y="557669"/>
              </a:lnTo>
              <a:lnTo>
                <a:pt x="0" y="55766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72B538E3-EB02-4131-8134-29E0B9381803}">
      <dsp:nvSpPr>
        <dsp:cNvPr id="0" name=""/>
        <dsp:cNvSpPr/>
      </dsp:nvSpPr>
      <dsp:spPr>
        <a:xfrm>
          <a:off x="1501946" y="721802"/>
          <a:ext cx="3031529" cy="1363024"/>
        </a:xfrm>
        <a:custGeom>
          <a:avLst/>
          <a:gdLst/>
          <a:ahLst/>
          <a:cxnLst/>
          <a:rect l="0" t="0" r="0" b="0"/>
          <a:pathLst>
            <a:path>
              <a:moveTo>
                <a:pt x="3031529" y="0"/>
              </a:moveTo>
              <a:lnTo>
                <a:pt x="3031529" y="1207461"/>
              </a:lnTo>
              <a:lnTo>
                <a:pt x="0" y="1207461"/>
              </a:lnTo>
              <a:lnTo>
                <a:pt x="0" y="1363024"/>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521FBEC-174E-4DB7-8CB5-67261C393BFC}">
      <dsp:nvSpPr>
        <dsp:cNvPr id="0" name=""/>
        <dsp:cNvSpPr/>
      </dsp:nvSpPr>
      <dsp:spPr>
        <a:xfrm>
          <a:off x="3936982" y="217705"/>
          <a:ext cx="1192987" cy="504096"/>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Incident Commander</a:t>
          </a:r>
        </a:p>
      </dsp:txBody>
      <dsp:txXfrm>
        <a:off x="3936982" y="217705"/>
        <a:ext cx="1192987" cy="504096"/>
      </dsp:txXfrm>
    </dsp:sp>
    <dsp:sp modelId="{8C7648D8-F1D1-460D-9DE1-3F32E2BBB224}">
      <dsp:nvSpPr>
        <dsp:cNvPr id="0" name=""/>
        <dsp:cNvSpPr/>
      </dsp:nvSpPr>
      <dsp:spPr>
        <a:xfrm>
          <a:off x="481618" y="2084826"/>
          <a:ext cx="2040655" cy="489718"/>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Operations Section Chief</a:t>
          </a:r>
        </a:p>
      </dsp:txBody>
      <dsp:txXfrm>
        <a:off x="481618" y="2084826"/>
        <a:ext cx="2040655" cy="489718"/>
      </dsp:txXfrm>
    </dsp:sp>
    <dsp:sp modelId="{5274C0FE-0F46-4FA9-B19F-B8DBE55DB223}">
      <dsp:nvSpPr>
        <dsp:cNvPr id="0" name=""/>
        <dsp:cNvSpPr/>
      </dsp:nvSpPr>
      <dsp:spPr>
        <a:xfrm>
          <a:off x="7123" y="2885670"/>
          <a:ext cx="1250767" cy="493088"/>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Staging </a:t>
          </a:r>
        </a:p>
        <a:p>
          <a:pPr marL="0" lvl="0" indent="0" algn="ctr" defTabSz="533400">
            <a:lnSpc>
              <a:spcPct val="90000"/>
            </a:lnSpc>
            <a:spcBef>
              <a:spcPct val="0"/>
            </a:spcBef>
            <a:spcAft>
              <a:spcPct val="35000"/>
            </a:spcAft>
            <a:buNone/>
          </a:pPr>
          <a:r>
            <a:rPr lang="en-US" sz="1200" b="1" kern="1200" dirty="0">
              <a:solidFill>
                <a:schemeClr val="tx1"/>
              </a:solidFill>
            </a:rPr>
            <a:t>Manager</a:t>
          </a:r>
        </a:p>
      </dsp:txBody>
      <dsp:txXfrm>
        <a:off x="7123" y="2885670"/>
        <a:ext cx="1250767" cy="493088"/>
      </dsp:txXfrm>
    </dsp:sp>
    <dsp:sp modelId="{6A9DFEA1-3DEA-4A0E-97F1-89E3FAA0810F}">
      <dsp:nvSpPr>
        <dsp:cNvPr id="0" name=""/>
        <dsp:cNvSpPr/>
      </dsp:nvSpPr>
      <dsp:spPr>
        <a:xfrm>
          <a:off x="1657508" y="2885670"/>
          <a:ext cx="1226855" cy="531720"/>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Medical Care Branch Director</a:t>
          </a:r>
        </a:p>
      </dsp:txBody>
      <dsp:txXfrm>
        <a:off x="1657508" y="2885670"/>
        <a:ext cx="1226855" cy="531720"/>
      </dsp:txXfrm>
    </dsp:sp>
    <dsp:sp modelId="{857BAB38-4735-41DA-8590-46181B02FEC7}">
      <dsp:nvSpPr>
        <dsp:cNvPr id="0" name=""/>
        <dsp:cNvSpPr/>
      </dsp:nvSpPr>
      <dsp:spPr>
        <a:xfrm>
          <a:off x="7123" y="3728515"/>
          <a:ext cx="1339260" cy="515741"/>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Infrastructure Branch Director </a:t>
          </a:r>
        </a:p>
      </dsp:txBody>
      <dsp:txXfrm>
        <a:off x="7123" y="3728515"/>
        <a:ext cx="1339260" cy="515741"/>
      </dsp:txXfrm>
    </dsp:sp>
    <dsp:sp modelId="{2BDFD7F9-E321-4954-8931-7B34D8EB19BF}">
      <dsp:nvSpPr>
        <dsp:cNvPr id="0" name=""/>
        <dsp:cNvSpPr/>
      </dsp:nvSpPr>
      <dsp:spPr>
        <a:xfrm>
          <a:off x="1657508" y="3728515"/>
          <a:ext cx="1133206" cy="654807"/>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Security Branch Director</a:t>
          </a:r>
        </a:p>
      </dsp:txBody>
      <dsp:txXfrm>
        <a:off x="1657508" y="3728515"/>
        <a:ext cx="1133206" cy="654807"/>
      </dsp:txXfrm>
    </dsp:sp>
    <dsp:sp modelId="{31F0915C-F726-4614-871D-574C0D59AE20}">
      <dsp:nvSpPr>
        <dsp:cNvPr id="0" name=""/>
        <dsp:cNvSpPr/>
      </dsp:nvSpPr>
      <dsp:spPr>
        <a:xfrm>
          <a:off x="2833399" y="2084826"/>
          <a:ext cx="1840823" cy="502207"/>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Planning Section Chief</a:t>
          </a:r>
        </a:p>
      </dsp:txBody>
      <dsp:txXfrm>
        <a:off x="2833399" y="2084826"/>
        <a:ext cx="1840823" cy="502207"/>
      </dsp:txXfrm>
    </dsp:sp>
    <dsp:sp modelId="{178B7A3E-0A3B-4D0C-B130-CE9323A706AB}">
      <dsp:nvSpPr>
        <dsp:cNvPr id="0" name=""/>
        <dsp:cNvSpPr/>
      </dsp:nvSpPr>
      <dsp:spPr>
        <a:xfrm>
          <a:off x="3293604" y="2898159"/>
          <a:ext cx="1423486" cy="537572"/>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Situation  Unit Leader</a:t>
          </a:r>
        </a:p>
      </dsp:txBody>
      <dsp:txXfrm>
        <a:off x="3293604" y="2898159"/>
        <a:ext cx="1423486" cy="537572"/>
      </dsp:txXfrm>
    </dsp:sp>
    <dsp:sp modelId="{0AC57E41-B9A8-4369-8B96-79848FBEA6B6}">
      <dsp:nvSpPr>
        <dsp:cNvPr id="0" name=""/>
        <dsp:cNvSpPr/>
      </dsp:nvSpPr>
      <dsp:spPr>
        <a:xfrm>
          <a:off x="4985347" y="2084826"/>
          <a:ext cx="1807311" cy="587293"/>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Logistics Section Chief</a:t>
          </a:r>
        </a:p>
      </dsp:txBody>
      <dsp:txXfrm>
        <a:off x="4985347" y="2084826"/>
        <a:ext cx="1807311" cy="587293"/>
      </dsp:txXfrm>
    </dsp:sp>
    <dsp:sp modelId="{AF898FFD-C445-4D0E-9F50-7A8074F33D0A}">
      <dsp:nvSpPr>
        <dsp:cNvPr id="0" name=""/>
        <dsp:cNvSpPr/>
      </dsp:nvSpPr>
      <dsp:spPr>
        <a:xfrm>
          <a:off x="5437175" y="2983245"/>
          <a:ext cx="1316563" cy="578922"/>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Support Branch Director</a:t>
          </a:r>
        </a:p>
      </dsp:txBody>
      <dsp:txXfrm>
        <a:off x="5437175" y="2983245"/>
        <a:ext cx="1316563" cy="578922"/>
      </dsp:txXfrm>
    </dsp:sp>
    <dsp:sp modelId="{F64E53F4-597B-43CE-885D-F3C5D1533DB9}">
      <dsp:nvSpPr>
        <dsp:cNvPr id="0" name=""/>
        <dsp:cNvSpPr/>
      </dsp:nvSpPr>
      <dsp:spPr>
        <a:xfrm>
          <a:off x="7103784" y="2084826"/>
          <a:ext cx="1481548" cy="650658"/>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Finance/ Admin</a:t>
          </a:r>
        </a:p>
        <a:p>
          <a:pPr marL="0" lvl="0" indent="0" algn="ctr" defTabSz="533400">
            <a:lnSpc>
              <a:spcPct val="90000"/>
            </a:lnSpc>
            <a:spcBef>
              <a:spcPct val="0"/>
            </a:spcBef>
            <a:spcAft>
              <a:spcPct val="35000"/>
            </a:spcAft>
            <a:buNone/>
          </a:pPr>
          <a:r>
            <a:rPr lang="en-US" sz="1200" b="1" kern="1200" dirty="0">
              <a:solidFill>
                <a:schemeClr val="tx1"/>
              </a:solidFill>
            </a:rPr>
            <a:t>Section Chief</a:t>
          </a:r>
        </a:p>
      </dsp:txBody>
      <dsp:txXfrm>
        <a:off x="7103784" y="2084826"/>
        <a:ext cx="1481548" cy="650658"/>
      </dsp:txXfrm>
    </dsp:sp>
    <dsp:sp modelId="{2AD20121-7CD4-4FC8-8730-EDE8F3EFB965}">
      <dsp:nvSpPr>
        <dsp:cNvPr id="0" name=""/>
        <dsp:cNvSpPr/>
      </dsp:nvSpPr>
      <dsp:spPr>
        <a:xfrm>
          <a:off x="3260025" y="1181019"/>
          <a:ext cx="1117887" cy="444590"/>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Command Staff</a:t>
          </a:r>
        </a:p>
      </dsp:txBody>
      <dsp:txXfrm>
        <a:off x="3260025" y="1181019"/>
        <a:ext cx="1117887" cy="4445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69EE8-847C-4CA6-AC44-2F66E816A7B7}">
      <dsp:nvSpPr>
        <dsp:cNvPr id="0" name=""/>
        <dsp:cNvSpPr/>
      </dsp:nvSpPr>
      <dsp:spPr>
        <a:xfrm>
          <a:off x="4369873" y="479747"/>
          <a:ext cx="131471" cy="575968"/>
        </a:xfrm>
        <a:custGeom>
          <a:avLst/>
          <a:gdLst/>
          <a:ahLst/>
          <a:cxnLst/>
          <a:rect l="0" t="0" r="0" b="0"/>
          <a:pathLst>
            <a:path>
              <a:moveTo>
                <a:pt x="131471" y="0"/>
              </a:moveTo>
              <a:lnTo>
                <a:pt x="131471" y="575968"/>
              </a:lnTo>
              <a:lnTo>
                <a:pt x="0" y="57596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5F1D672D-491C-4CE5-9186-C64047570EA0}">
      <dsp:nvSpPr>
        <dsp:cNvPr id="0" name=""/>
        <dsp:cNvSpPr/>
      </dsp:nvSpPr>
      <dsp:spPr>
        <a:xfrm>
          <a:off x="7150867" y="2181577"/>
          <a:ext cx="187815" cy="1217409"/>
        </a:xfrm>
        <a:custGeom>
          <a:avLst/>
          <a:gdLst/>
          <a:ahLst/>
          <a:cxnLst/>
          <a:rect l="0" t="0" r="0" b="0"/>
          <a:pathLst>
            <a:path>
              <a:moveTo>
                <a:pt x="0" y="0"/>
              </a:moveTo>
              <a:lnTo>
                <a:pt x="0" y="1217409"/>
              </a:lnTo>
              <a:lnTo>
                <a:pt x="187815" y="121740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73279C67-C1AB-4D37-BE5F-173200DFF755}">
      <dsp:nvSpPr>
        <dsp:cNvPr id="0" name=""/>
        <dsp:cNvSpPr/>
      </dsp:nvSpPr>
      <dsp:spPr>
        <a:xfrm>
          <a:off x="7150867" y="2181577"/>
          <a:ext cx="187815" cy="474034"/>
        </a:xfrm>
        <a:custGeom>
          <a:avLst/>
          <a:gdLst/>
          <a:ahLst/>
          <a:cxnLst/>
          <a:rect l="0" t="0" r="0" b="0"/>
          <a:pathLst>
            <a:path>
              <a:moveTo>
                <a:pt x="0" y="0"/>
              </a:moveTo>
              <a:lnTo>
                <a:pt x="0" y="474034"/>
              </a:lnTo>
              <a:lnTo>
                <a:pt x="187815" y="474034"/>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58EFE3AB-DAC2-4A86-9E9E-5A3B687837A4}">
      <dsp:nvSpPr>
        <dsp:cNvPr id="0" name=""/>
        <dsp:cNvSpPr/>
      </dsp:nvSpPr>
      <dsp:spPr>
        <a:xfrm>
          <a:off x="4501344" y="479747"/>
          <a:ext cx="3150365" cy="1151936"/>
        </a:xfrm>
        <a:custGeom>
          <a:avLst/>
          <a:gdLst/>
          <a:ahLst/>
          <a:cxnLst/>
          <a:rect l="0" t="0" r="0" b="0"/>
          <a:pathLst>
            <a:path>
              <a:moveTo>
                <a:pt x="0" y="0"/>
              </a:moveTo>
              <a:lnTo>
                <a:pt x="0" y="1020465"/>
              </a:lnTo>
              <a:lnTo>
                <a:pt x="3150365" y="1020465"/>
              </a:lnTo>
              <a:lnTo>
                <a:pt x="3150365" y="115193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8EA24244-C560-4E13-9824-B7A984900998}">
      <dsp:nvSpPr>
        <dsp:cNvPr id="0" name=""/>
        <dsp:cNvSpPr/>
      </dsp:nvSpPr>
      <dsp:spPr>
        <a:xfrm>
          <a:off x="5663384" y="2128024"/>
          <a:ext cx="183221" cy="1217027"/>
        </a:xfrm>
        <a:custGeom>
          <a:avLst/>
          <a:gdLst/>
          <a:ahLst/>
          <a:cxnLst/>
          <a:rect l="0" t="0" r="0" b="0"/>
          <a:pathLst>
            <a:path>
              <a:moveTo>
                <a:pt x="0" y="0"/>
              </a:moveTo>
              <a:lnTo>
                <a:pt x="0" y="1217027"/>
              </a:lnTo>
              <a:lnTo>
                <a:pt x="183221" y="1217027"/>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F7BE97AA-32CB-4986-AFA5-8894D8000B8D}">
      <dsp:nvSpPr>
        <dsp:cNvPr id="0" name=""/>
        <dsp:cNvSpPr/>
      </dsp:nvSpPr>
      <dsp:spPr>
        <a:xfrm>
          <a:off x="5663384" y="2128024"/>
          <a:ext cx="183221" cy="459131"/>
        </a:xfrm>
        <a:custGeom>
          <a:avLst/>
          <a:gdLst/>
          <a:ahLst/>
          <a:cxnLst/>
          <a:rect l="0" t="0" r="0" b="0"/>
          <a:pathLst>
            <a:path>
              <a:moveTo>
                <a:pt x="0" y="0"/>
              </a:moveTo>
              <a:lnTo>
                <a:pt x="0" y="459131"/>
              </a:lnTo>
              <a:lnTo>
                <a:pt x="183221" y="459131"/>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892F9515-1354-4190-A61D-5A0200A4F7B1}">
      <dsp:nvSpPr>
        <dsp:cNvPr id="0" name=""/>
        <dsp:cNvSpPr/>
      </dsp:nvSpPr>
      <dsp:spPr>
        <a:xfrm>
          <a:off x="4501344" y="479747"/>
          <a:ext cx="1650631" cy="1151936"/>
        </a:xfrm>
        <a:custGeom>
          <a:avLst/>
          <a:gdLst/>
          <a:ahLst/>
          <a:cxnLst/>
          <a:rect l="0" t="0" r="0" b="0"/>
          <a:pathLst>
            <a:path>
              <a:moveTo>
                <a:pt x="0" y="0"/>
              </a:moveTo>
              <a:lnTo>
                <a:pt x="0" y="1020465"/>
              </a:lnTo>
              <a:lnTo>
                <a:pt x="1650631" y="1020465"/>
              </a:lnTo>
              <a:lnTo>
                <a:pt x="1650631" y="115193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9393D7BC-A3A3-4DFB-86D2-17F78923FD50}">
      <dsp:nvSpPr>
        <dsp:cNvPr id="0" name=""/>
        <dsp:cNvSpPr/>
      </dsp:nvSpPr>
      <dsp:spPr>
        <a:xfrm>
          <a:off x="4098504" y="2056116"/>
          <a:ext cx="116959" cy="1263655"/>
        </a:xfrm>
        <a:custGeom>
          <a:avLst/>
          <a:gdLst/>
          <a:ahLst/>
          <a:cxnLst/>
          <a:rect l="0" t="0" r="0" b="0"/>
          <a:pathLst>
            <a:path>
              <a:moveTo>
                <a:pt x="0" y="0"/>
              </a:moveTo>
              <a:lnTo>
                <a:pt x="0" y="1263655"/>
              </a:lnTo>
              <a:lnTo>
                <a:pt x="116959" y="12636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B62ACAA-C79B-470A-930B-13547CE655AA}">
      <dsp:nvSpPr>
        <dsp:cNvPr id="0" name=""/>
        <dsp:cNvSpPr/>
      </dsp:nvSpPr>
      <dsp:spPr>
        <a:xfrm>
          <a:off x="3981545" y="2056116"/>
          <a:ext cx="116959" cy="1263655"/>
        </a:xfrm>
        <a:custGeom>
          <a:avLst/>
          <a:gdLst/>
          <a:ahLst/>
          <a:cxnLst/>
          <a:rect l="0" t="0" r="0" b="0"/>
          <a:pathLst>
            <a:path>
              <a:moveTo>
                <a:pt x="116959" y="0"/>
              </a:moveTo>
              <a:lnTo>
                <a:pt x="116959" y="1263655"/>
              </a:lnTo>
              <a:lnTo>
                <a:pt x="0" y="12636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A5F5E5A-FD1B-4467-89A7-50C10FC154F5}">
      <dsp:nvSpPr>
        <dsp:cNvPr id="0" name=""/>
        <dsp:cNvSpPr/>
      </dsp:nvSpPr>
      <dsp:spPr>
        <a:xfrm>
          <a:off x="4098504" y="2056116"/>
          <a:ext cx="145982" cy="486780"/>
        </a:xfrm>
        <a:custGeom>
          <a:avLst/>
          <a:gdLst/>
          <a:ahLst/>
          <a:cxnLst/>
          <a:rect l="0" t="0" r="0" b="0"/>
          <a:pathLst>
            <a:path>
              <a:moveTo>
                <a:pt x="0" y="0"/>
              </a:moveTo>
              <a:lnTo>
                <a:pt x="0" y="486780"/>
              </a:lnTo>
              <a:lnTo>
                <a:pt x="145982" y="48678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8C1343F5-1569-423F-91C8-59D428AA6DE6}">
      <dsp:nvSpPr>
        <dsp:cNvPr id="0" name=""/>
        <dsp:cNvSpPr/>
      </dsp:nvSpPr>
      <dsp:spPr>
        <a:xfrm>
          <a:off x="3932475" y="2056116"/>
          <a:ext cx="166029" cy="490102"/>
        </a:xfrm>
        <a:custGeom>
          <a:avLst/>
          <a:gdLst/>
          <a:ahLst/>
          <a:cxnLst/>
          <a:rect l="0" t="0" r="0" b="0"/>
          <a:pathLst>
            <a:path>
              <a:moveTo>
                <a:pt x="166029" y="0"/>
              </a:moveTo>
              <a:lnTo>
                <a:pt x="166029" y="490102"/>
              </a:lnTo>
              <a:lnTo>
                <a:pt x="0" y="49010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0BBE32C9-685E-4D67-B2B5-B41C999584CA}">
      <dsp:nvSpPr>
        <dsp:cNvPr id="0" name=""/>
        <dsp:cNvSpPr/>
      </dsp:nvSpPr>
      <dsp:spPr>
        <a:xfrm>
          <a:off x="4098504" y="479747"/>
          <a:ext cx="402839" cy="1151936"/>
        </a:xfrm>
        <a:custGeom>
          <a:avLst/>
          <a:gdLst/>
          <a:ahLst/>
          <a:cxnLst/>
          <a:rect l="0" t="0" r="0" b="0"/>
          <a:pathLst>
            <a:path>
              <a:moveTo>
                <a:pt x="402839" y="0"/>
              </a:moveTo>
              <a:lnTo>
                <a:pt x="402839" y="1020465"/>
              </a:lnTo>
              <a:lnTo>
                <a:pt x="0" y="1020465"/>
              </a:lnTo>
              <a:lnTo>
                <a:pt x="0" y="115193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00BCC0F4-3363-44D1-B542-91F29D89D64B}">
      <dsp:nvSpPr>
        <dsp:cNvPr id="0" name=""/>
        <dsp:cNvSpPr/>
      </dsp:nvSpPr>
      <dsp:spPr>
        <a:xfrm>
          <a:off x="1253772" y="2045560"/>
          <a:ext cx="131471" cy="2006379"/>
        </a:xfrm>
        <a:custGeom>
          <a:avLst/>
          <a:gdLst/>
          <a:ahLst/>
          <a:cxnLst/>
          <a:rect l="0" t="0" r="0" b="0"/>
          <a:pathLst>
            <a:path>
              <a:moveTo>
                <a:pt x="131471" y="0"/>
              </a:moveTo>
              <a:lnTo>
                <a:pt x="131471" y="2006379"/>
              </a:lnTo>
              <a:lnTo>
                <a:pt x="0" y="200637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FE0FA31E-7BB2-4382-B8ED-3892AA66D61B}">
      <dsp:nvSpPr>
        <dsp:cNvPr id="0" name=""/>
        <dsp:cNvSpPr/>
      </dsp:nvSpPr>
      <dsp:spPr>
        <a:xfrm>
          <a:off x="1385243" y="2045560"/>
          <a:ext cx="131471" cy="1225037"/>
        </a:xfrm>
        <a:custGeom>
          <a:avLst/>
          <a:gdLst/>
          <a:ahLst/>
          <a:cxnLst/>
          <a:rect l="0" t="0" r="0" b="0"/>
          <a:pathLst>
            <a:path>
              <a:moveTo>
                <a:pt x="0" y="0"/>
              </a:moveTo>
              <a:lnTo>
                <a:pt x="0" y="1225037"/>
              </a:lnTo>
              <a:lnTo>
                <a:pt x="131471" y="1225037"/>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1CD8A1F9-2C67-48B6-8163-486D3EC28B68}">
      <dsp:nvSpPr>
        <dsp:cNvPr id="0" name=""/>
        <dsp:cNvSpPr/>
      </dsp:nvSpPr>
      <dsp:spPr>
        <a:xfrm>
          <a:off x="1133520" y="2045560"/>
          <a:ext cx="251723" cy="1221447"/>
        </a:xfrm>
        <a:custGeom>
          <a:avLst/>
          <a:gdLst/>
          <a:ahLst/>
          <a:cxnLst/>
          <a:rect l="0" t="0" r="0" b="0"/>
          <a:pathLst>
            <a:path>
              <a:moveTo>
                <a:pt x="251723" y="0"/>
              </a:moveTo>
              <a:lnTo>
                <a:pt x="251723" y="1221447"/>
              </a:lnTo>
              <a:lnTo>
                <a:pt x="0" y="1221447"/>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F4CB44B-DE94-468D-B275-B9CAA02E7FE4}">
      <dsp:nvSpPr>
        <dsp:cNvPr id="0" name=""/>
        <dsp:cNvSpPr/>
      </dsp:nvSpPr>
      <dsp:spPr>
        <a:xfrm>
          <a:off x="1385243" y="2045560"/>
          <a:ext cx="131471" cy="473643"/>
        </a:xfrm>
        <a:custGeom>
          <a:avLst/>
          <a:gdLst/>
          <a:ahLst/>
          <a:cxnLst/>
          <a:rect l="0" t="0" r="0" b="0"/>
          <a:pathLst>
            <a:path>
              <a:moveTo>
                <a:pt x="0" y="0"/>
              </a:moveTo>
              <a:lnTo>
                <a:pt x="0" y="473643"/>
              </a:lnTo>
              <a:lnTo>
                <a:pt x="131471" y="473643"/>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D2CC6AD-496C-402F-811A-82E0B8A0A7C4}">
      <dsp:nvSpPr>
        <dsp:cNvPr id="0" name=""/>
        <dsp:cNvSpPr/>
      </dsp:nvSpPr>
      <dsp:spPr>
        <a:xfrm>
          <a:off x="1058732" y="2045560"/>
          <a:ext cx="326511" cy="471304"/>
        </a:xfrm>
        <a:custGeom>
          <a:avLst/>
          <a:gdLst/>
          <a:ahLst/>
          <a:cxnLst/>
          <a:rect l="0" t="0" r="0" b="0"/>
          <a:pathLst>
            <a:path>
              <a:moveTo>
                <a:pt x="326511" y="0"/>
              </a:moveTo>
              <a:lnTo>
                <a:pt x="326511" y="471304"/>
              </a:lnTo>
              <a:lnTo>
                <a:pt x="0" y="471304"/>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72B538E3-EB02-4131-8134-29E0B9381803}">
      <dsp:nvSpPr>
        <dsp:cNvPr id="0" name=""/>
        <dsp:cNvSpPr/>
      </dsp:nvSpPr>
      <dsp:spPr>
        <a:xfrm>
          <a:off x="1385243" y="479747"/>
          <a:ext cx="3116101" cy="1151936"/>
        </a:xfrm>
        <a:custGeom>
          <a:avLst/>
          <a:gdLst/>
          <a:ahLst/>
          <a:cxnLst/>
          <a:rect l="0" t="0" r="0" b="0"/>
          <a:pathLst>
            <a:path>
              <a:moveTo>
                <a:pt x="3116101" y="0"/>
              </a:moveTo>
              <a:lnTo>
                <a:pt x="3116101" y="1020465"/>
              </a:lnTo>
              <a:lnTo>
                <a:pt x="0" y="1020465"/>
              </a:lnTo>
              <a:lnTo>
                <a:pt x="0" y="115193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521FBEC-174E-4DB7-8CB5-67261C393BFC}">
      <dsp:nvSpPr>
        <dsp:cNvPr id="0" name=""/>
        <dsp:cNvSpPr/>
      </dsp:nvSpPr>
      <dsp:spPr>
        <a:xfrm>
          <a:off x="3997228" y="53718"/>
          <a:ext cx="1008232" cy="426028"/>
        </a:xfrm>
        <a:prstGeom prst="rect">
          <a:avLst/>
        </a:prstGeom>
        <a:solidFill>
          <a:srgbClr val="00B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Incident Commander</a:t>
          </a:r>
        </a:p>
      </dsp:txBody>
      <dsp:txXfrm>
        <a:off x="3997228" y="53718"/>
        <a:ext cx="1008232" cy="426028"/>
      </dsp:txXfrm>
    </dsp:sp>
    <dsp:sp modelId="{8C7648D8-F1D1-460D-9DE1-3F32E2BBB224}">
      <dsp:nvSpPr>
        <dsp:cNvPr id="0" name=""/>
        <dsp:cNvSpPr/>
      </dsp:nvSpPr>
      <dsp:spPr>
        <a:xfrm>
          <a:off x="724927" y="1631683"/>
          <a:ext cx="1320632" cy="413877"/>
        </a:xfrm>
        <a:prstGeom prst="rect">
          <a:avLst/>
        </a:prstGeom>
        <a:solidFill>
          <a:srgbClr val="00B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ts val="0"/>
            </a:spcAft>
            <a:buNone/>
          </a:pPr>
          <a:r>
            <a:rPr lang="en-US" sz="1200" b="1" kern="1200" dirty="0">
              <a:solidFill>
                <a:schemeClr val="tx1"/>
              </a:solidFill>
            </a:rPr>
            <a:t>Operations </a:t>
          </a:r>
        </a:p>
        <a:p>
          <a:pPr marL="0" lvl="0" indent="0" algn="ctr" defTabSz="533400">
            <a:lnSpc>
              <a:spcPct val="90000"/>
            </a:lnSpc>
            <a:spcBef>
              <a:spcPct val="0"/>
            </a:spcBef>
            <a:spcAft>
              <a:spcPts val="0"/>
            </a:spcAft>
            <a:buNone/>
          </a:pPr>
          <a:r>
            <a:rPr lang="en-US" sz="1200" b="1" kern="1200" dirty="0">
              <a:solidFill>
                <a:schemeClr val="tx1"/>
              </a:solidFill>
            </a:rPr>
            <a:t>Section Chief</a:t>
          </a:r>
        </a:p>
      </dsp:txBody>
      <dsp:txXfrm>
        <a:off x="724927" y="1631683"/>
        <a:ext cx="1320632" cy="413877"/>
      </dsp:txXfrm>
    </dsp:sp>
    <dsp:sp modelId="{5274C0FE-0F46-4FA9-B19F-B8DBE55DB223}">
      <dsp:nvSpPr>
        <dsp:cNvPr id="0" name=""/>
        <dsp:cNvSpPr/>
      </dsp:nvSpPr>
      <dsp:spPr>
        <a:xfrm>
          <a:off x="1667" y="2308502"/>
          <a:ext cx="1057064" cy="416725"/>
        </a:xfrm>
        <a:prstGeom prst="rect">
          <a:avLst/>
        </a:prstGeom>
        <a:solidFill>
          <a:srgbClr val="00B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Staging </a:t>
          </a:r>
        </a:p>
        <a:p>
          <a:pPr marL="0" lvl="0" indent="0" algn="ctr" defTabSz="533400">
            <a:lnSpc>
              <a:spcPct val="90000"/>
            </a:lnSpc>
            <a:spcBef>
              <a:spcPct val="0"/>
            </a:spcBef>
            <a:spcAft>
              <a:spcPct val="35000"/>
            </a:spcAft>
            <a:buNone/>
          </a:pPr>
          <a:r>
            <a:rPr lang="en-US" sz="1200" b="1" kern="1200" dirty="0">
              <a:solidFill>
                <a:schemeClr val="tx1"/>
              </a:solidFill>
            </a:rPr>
            <a:t>Manager</a:t>
          </a:r>
        </a:p>
      </dsp:txBody>
      <dsp:txXfrm>
        <a:off x="1667" y="2308502"/>
        <a:ext cx="1057064" cy="416725"/>
      </dsp:txXfrm>
    </dsp:sp>
    <dsp:sp modelId="{6A9DFEA1-3DEA-4A0E-97F1-89E3FAA0810F}">
      <dsp:nvSpPr>
        <dsp:cNvPr id="0" name=""/>
        <dsp:cNvSpPr/>
      </dsp:nvSpPr>
      <dsp:spPr>
        <a:xfrm>
          <a:off x="1516714" y="2294516"/>
          <a:ext cx="1036855" cy="449374"/>
        </a:xfrm>
        <a:prstGeom prst="rect">
          <a:avLst/>
        </a:prstGeom>
        <a:solidFill>
          <a:srgbClr val="00B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Medical Care Branch Director</a:t>
          </a:r>
        </a:p>
      </dsp:txBody>
      <dsp:txXfrm>
        <a:off x="1516714" y="2294516"/>
        <a:ext cx="1036855" cy="449374"/>
      </dsp:txXfrm>
    </dsp:sp>
    <dsp:sp modelId="{857BAB38-4735-41DA-8590-46181B02FEC7}">
      <dsp:nvSpPr>
        <dsp:cNvPr id="0" name=""/>
        <dsp:cNvSpPr/>
      </dsp:nvSpPr>
      <dsp:spPr>
        <a:xfrm>
          <a:off x="1667" y="2948259"/>
          <a:ext cx="1131852" cy="637496"/>
        </a:xfrm>
        <a:prstGeom prst="rect">
          <a:avLst/>
        </a:prstGeom>
        <a:solidFill>
          <a:srgbClr val="00B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Infrastructure Branch Director </a:t>
          </a:r>
        </a:p>
      </dsp:txBody>
      <dsp:txXfrm>
        <a:off x="1667" y="2948259"/>
        <a:ext cx="1131852" cy="637496"/>
      </dsp:txXfrm>
    </dsp:sp>
    <dsp:sp modelId="{2BDFD7F9-E321-4954-8931-7B34D8EB19BF}">
      <dsp:nvSpPr>
        <dsp:cNvPr id="0" name=""/>
        <dsp:cNvSpPr/>
      </dsp:nvSpPr>
      <dsp:spPr>
        <a:xfrm>
          <a:off x="1516714" y="2993898"/>
          <a:ext cx="957710" cy="553399"/>
        </a:xfrm>
        <a:prstGeom prst="rect">
          <a:avLst/>
        </a:prstGeom>
        <a:solidFill>
          <a:srgbClr val="00B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Security Branch Director</a:t>
          </a:r>
        </a:p>
      </dsp:txBody>
      <dsp:txXfrm>
        <a:off x="1516714" y="2993898"/>
        <a:ext cx="957710" cy="553399"/>
      </dsp:txXfrm>
    </dsp:sp>
    <dsp:sp modelId="{55A2B65F-9D4B-4078-89DA-DA9585F7D030}">
      <dsp:nvSpPr>
        <dsp:cNvPr id="0" name=""/>
        <dsp:cNvSpPr/>
      </dsp:nvSpPr>
      <dsp:spPr>
        <a:xfrm>
          <a:off x="1667" y="3738913"/>
          <a:ext cx="1252105" cy="626052"/>
        </a:xfrm>
        <a:prstGeom prst="rect">
          <a:avLst/>
        </a:prstGeom>
        <a:solidFill>
          <a:srgbClr val="00B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Business Continuity Branch Director</a:t>
          </a:r>
        </a:p>
      </dsp:txBody>
      <dsp:txXfrm>
        <a:off x="1667" y="3738913"/>
        <a:ext cx="1252105" cy="626052"/>
      </dsp:txXfrm>
    </dsp:sp>
    <dsp:sp modelId="{31F0915C-F726-4614-871D-574C0D59AE20}">
      <dsp:nvSpPr>
        <dsp:cNvPr id="0" name=""/>
        <dsp:cNvSpPr/>
      </dsp:nvSpPr>
      <dsp:spPr>
        <a:xfrm>
          <a:off x="3468176" y="1631683"/>
          <a:ext cx="1260656" cy="424432"/>
        </a:xfrm>
        <a:prstGeom prst="rect">
          <a:avLst/>
        </a:prstGeom>
        <a:solidFill>
          <a:srgbClr val="00B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ts val="0"/>
            </a:spcAft>
            <a:buNone/>
          </a:pPr>
          <a:r>
            <a:rPr lang="en-US" sz="1200" b="1" kern="1200" dirty="0">
              <a:solidFill>
                <a:schemeClr val="tx1"/>
              </a:solidFill>
            </a:rPr>
            <a:t>Planning </a:t>
          </a:r>
        </a:p>
        <a:p>
          <a:pPr marL="0" lvl="0" indent="0" algn="ctr" defTabSz="533400">
            <a:lnSpc>
              <a:spcPct val="90000"/>
            </a:lnSpc>
            <a:spcBef>
              <a:spcPct val="0"/>
            </a:spcBef>
            <a:spcAft>
              <a:spcPts val="0"/>
            </a:spcAft>
            <a:buNone/>
          </a:pPr>
          <a:r>
            <a:rPr lang="en-US" sz="1200" b="1" kern="1200" dirty="0">
              <a:solidFill>
                <a:schemeClr val="tx1"/>
              </a:solidFill>
            </a:rPr>
            <a:t>Section Chief</a:t>
          </a:r>
        </a:p>
      </dsp:txBody>
      <dsp:txXfrm>
        <a:off x="3468176" y="1631683"/>
        <a:ext cx="1260656" cy="424432"/>
      </dsp:txXfrm>
    </dsp:sp>
    <dsp:sp modelId="{178B7A3E-0A3B-4D0C-B130-CE9323A706AB}">
      <dsp:nvSpPr>
        <dsp:cNvPr id="0" name=""/>
        <dsp:cNvSpPr/>
      </dsp:nvSpPr>
      <dsp:spPr>
        <a:xfrm>
          <a:off x="2729440" y="2319058"/>
          <a:ext cx="1203035" cy="454320"/>
        </a:xfrm>
        <a:prstGeom prst="rect">
          <a:avLst/>
        </a:prstGeom>
        <a:solidFill>
          <a:srgbClr val="00B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ts val="0"/>
            </a:spcAft>
            <a:buNone/>
          </a:pPr>
          <a:r>
            <a:rPr lang="en-US" sz="1200" b="1" kern="1200" dirty="0">
              <a:solidFill>
                <a:schemeClr val="tx1"/>
              </a:solidFill>
            </a:rPr>
            <a:t>Resources </a:t>
          </a:r>
        </a:p>
        <a:p>
          <a:pPr marL="0" lvl="0" indent="0" algn="ctr" defTabSz="533400">
            <a:lnSpc>
              <a:spcPct val="90000"/>
            </a:lnSpc>
            <a:spcBef>
              <a:spcPct val="0"/>
            </a:spcBef>
            <a:spcAft>
              <a:spcPts val="0"/>
            </a:spcAft>
            <a:buNone/>
          </a:pPr>
          <a:r>
            <a:rPr lang="en-US" sz="1200" b="1" kern="1200" dirty="0">
              <a:solidFill>
                <a:schemeClr val="tx1"/>
              </a:solidFill>
            </a:rPr>
            <a:t>Unit Leader</a:t>
          </a:r>
        </a:p>
      </dsp:txBody>
      <dsp:txXfrm>
        <a:off x="2729440" y="2319058"/>
        <a:ext cx="1203035" cy="454320"/>
      </dsp:txXfrm>
    </dsp:sp>
    <dsp:sp modelId="{ECF39C7E-C398-48D4-85C2-9DCFEEE7E68C}">
      <dsp:nvSpPr>
        <dsp:cNvPr id="0" name=""/>
        <dsp:cNvSpPr/>
      </dsp:nvSpPr>
      <dsp:spPr>
        <a:xfrm>
          <a:off x="4244487" y="2318857"/>
          <a:ext cx="1174975" cy="448078"/>
        </a:xfrm>
        <a:prstGeom prst="rect">
          <a:avLst/>
        </a:prstGeom>
        <a:solidFill>
          <a:srgbClr val="00B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ts val="0"/>
            </a:spcAft>
            <a:buNone/>
          </a:pPr>
          <a:r>
            <a:rPr lang="en-US" sz="1200" b="1" kern="1200" dirty="0">
              <a:solidFill>
                <a:schemeClr val="tx1"/>
              </a:solidFill>
            </a:rPr>
            <a:t>Situation  </a:t>
          </a:r>
        </a:p>
        <a:p>
          <a:pPr marL="0" lvl="0" indent="0" algn="ctr" defTabSz="533400">
            <a:lnSpc>
              <a:spcPct val="90000"/>
            </a:lnSpc>
            <a:spcBef>
              <a:spcPct val="0"/>
            </a:spcBef>
            <a:spcAft>
              <a:spcPts val="0"/>
            </a:spcAft>
            <a:buNone/>
          </a:pPr>
          <a:r>
            <a:rPr lang="en-US" sz="1200" b="1" kern="1200" dirty="0">
              <a:solidFill>
                <a:schemeClr val="tx1"/>
              </a:solidFill>
            </a:rPr>
            <a:t>Unit Leader</a:t>
          </a:r>
        </a:p>
      </dsp:txBody>
      <dsp:txXfrm>
        <a:off x="4244487" y="2318857"/>
        <a:ext cx="1174975" cy="448078"/>
      </dsp:txXfrm>
    </dsp:sp>
    <dsp:sp modelId="{2D3956CC-BDE8-48BE-A209-9ECE6DA22850}">
      <dsp:nvSpPr>
        <dsp:cNvPr id="0" name=""/>
        <dsp:cNvSpPr/>
      </dsp:nvSpPr>
      <dsp:spPr>
        <a:xfrm>
          <a:off x="2729440" y="3006745"/>
          <a:ext cx="1252105" cy="626052"/>
        </a:xfrm>
        <a:prstGeom prst="rect">
          <a:avLst/>
        </a:prstGeom>
        <a:solidFill>
          <a:srgbClr val="00B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Documentation Unit Leader</a:t>
          </a:r>
        </a:p>
      </dsp:txBody>
      <dsp:txXfrm>
        <a:off x="2729440" y="3006745"/>
        <a:ext cx="1252105" cy="626052"/>
      </dsp:txXfrm>
    </dsp:sp>
    <dsp:sp modelId="{C1B2655A-272F-4258-B581-1F85825C0B64}">
      <dsp:nvSpPr>
        <dsp:cNvPr id="0" name=""/>
        <dsp:cNvSpPr/>
      </dsp:nvSpPr>
      <dsp:spPr>
        <a:xfrm>
          <a:off x="4215464" y="3006745"/>
          <a:ext cx="1252105" cy="626052"/>
        </a:xfrm>
        <a:prstGeom prst="rect">
          <a:avLst/>
        </a:prstGeom>
        <a:solidFill>
          <a:srgbClr val="00B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Demobilization Unit Leader</a:t>
          </a:r>
        </a:p>
      </dsp:txBody>
      <dsp:txXfrm>
        <a:off x="4215464" y="3006745"/>
        <a:ext cx="1252105" cy="626052"/>
      </dsp:txXfrm>
    </dsp:sp>
    <dsp:sp modelId="{0AC57E41-B9A8-4369-8B96-79848FBEA6B6}">
      <dsp:nvSpPr>
        <dsp:cNvPr id="0" name=""/>
        <dsp:cNvSpPr/>
      </dsp:nvSpPr>
      <dsp:spPr>
        <a:xfrm>
          <a:off x="5541236" y="1631683"/>
          <a:ext cx="1221478" cy="496340"/>
        </a:xfrm>
        <a:prstGeom prst="rect">
          <a:avLst/>
        </a:prstGeom>
        <a:solidFill>
          <a:srgbClr val="00B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ts val="0"/>
            </a:spcAft>
            <a:buNone/>
          </a:pPr>
          <a:r>
            <a:rPr lang="en-US" sz="1200" b="1" kern="1200" dirty="0">
              <a:solidFill>
                <a:schemeClr val="tx1"/>
              </a:solidFill>
            </a:rPr>
            <a:t>Logistics </a:t>
          </a:r>
        </a:p>
        <a:p>
          <a:pPr marL="0" lvl="0" indent="0" algn="ctr" defTabSz="533400">
            <a:lnSpc>
              <a:spcPct val="90000"/>
            </a:lnSpc>
            <a:spcBef>
              <a:spcPct val="0"/>
            </a:spcBef>
            <a:spcAft>
              <a:spcPts val="0"/>
            </a:spcAft>
            <a:buNone/>
          </a:pPr>
          <a:r>
            <a:rPr lang="en-US" sz="1200" b="1" kern="1200" dirty="0">
              <a:solidFill>
                <a:schemeClr val="tx1"/>
              </a:solidFill>
            </a:rPr>
            <a:t>Section Chief</a:t>
          </a:r>
        </a:p>
      </dsp:txBody>
      <dsp:txXfrm>
        <a:off x="5541236" y="1631683"/>
        <a:ext cx="1221478" cy="496340"/>
      </dsp:txXfrm>
    </dsp:sp>
    <dsp:sp modelId="{AF898FFD-C445-4D0E-9F50-7A8074F33D0A}">
      <dsp:nvSpPr>
        <dsp:cNvPr id="0" name=""/>
        <dsp:cNvSpPr/>
      </dsp:nvSpPr>
      <dsp:spPr>
        <a:xfrm>
          <a:off x="5846606" y="2289032"/>
          <a:ext cx="1112670" cy="596246"/>
        </a:xfrm>
        <a:prstGeom prst="rect">
          <a:avLst/>
        </a:prstGeom>
        <a:solidFill>
          <a:srgbClr val="00B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Service Branch Director</a:t>
          </a:r>
        </a:p>
      </dsp:txBody>
      <dsp:txXfrm>
        <a:off x="5846606" y="2289032"/>
        <a:ext cx="1112670" cy="596246"/>
      </dsp:txXfrm>
    </dsp:sp>
    <dsp:sp modelId="{B2E281F3-B9B3-4820-8279-1AB11560549A}">
      <dsp:nvSpPr>
        <dsp:cNvPr id="0" name=""/>
        <dsp:cNvSpPr/>
      </dsp:nvSpPr>
      <dsp:spPr>
        <a:xfrm>
          <a:off x="5846606" y="3032025"/>
          <a:ext cx="1078513" cy="626052"/>
        </a:xfrm>
        <a:prstGeom prst="rect">
          <a:avLst/>
        </a:prstGeom>
        <a:solidFill>
          <a:srgbClr val="00B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ts val="0"/>
            </a:spcAft>
            <a:buNone/>
          </a:pPr>
          <a:r>
            <a:rPr lang="en-US" sz="1200" b="1" kern="1200" dirty="0">
              <a:solidFill>
                <a:schemeClr val="tx1"/>
              </a:solidFill>
            </a:rPr>
            <a:t>Support </a:t>
          </a:r>
        </a:p>
        <a:p>
          <a:pPr marL="0" lvl="0" indent="0" algn="ctr" defTabSz="533400">
            <a:lnSpc>
              <a:spcPct val="90000"/>
            </a:lnSpc>
            <a:spcBef>
              <a:spcPct val="0"/>
            </a:spcBef>
            <a:spcAft>
              <a:spcPts val="0"/>
            </a:spcAft>
            <a:buNone/>
          </a:pPr>
          <a:r>
            <a:rPr lang="en-US" sz="1200" b="1" kern="1200" dirty="0">
              <a:solidFill>
                <a:schemeClr val="tx1"/>
              </a:solidFill>
            </a:rPr>
            <a:t>Branch </a:t>
          </a:r>
        </a:p>
        <a:p>
          <a:pPr marL="0" lvl="0" indent="0" algn="ctr" defTabSz="533400">
            <a:lnSpc>
              <a:spcPct val="90000"/>
            </a:lnSpc>
            <a:spcBef>
              <a:spcPct val="0"/>
            </a:spcBef>
            <a:spcAft>
              <a:spcPts val="0"/>
            </a:spcAft>
            <a:buNone/>
          </a:pPr>
          <a:r>
            <a:rPr lang="en-US" sz="1200" b="1" kern="1200" dirty="0">
              <a:solidFill>
                <a:schemeClr val="tx1"/>
              </a:solidFill>
            </a:rPr>
            <a:t>Director</a:t>
          </a:r>
        </a:p>
      </dsp:txBody>
      <dsp:txXfrm>
        <a:off x="5846606" y="3032025"/>
        <a:ext cx="1078513" cy="626052"/>
      </dsp:txXfrm>
    </dsp:sp>
    <dsp:sp modelId="{F64E53F4-597B-43CE-885D-F3C5D1533DB9}">
      <dsp:nvSpPr>
        <dsp:cNvPr id="0" name=""/>
        <dsp:cNvSpPr/>
      </dsp:nvSpPr>
      <dsp:spPr>
        <a:xfrm>
          <a:off x="7025657" y="1631683"/>
          <a:ext cx="1252105" cy="549893"/>
        </a:xfrm>
        <a:prstGeom prst="rect">
          <a:avLst/>
        </a:prstGeom>
        <a:solidFill>
          <a:srgbClr val="00B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ts val="0"/>
            </a:spcAft>
            <a:buNone/>
          </a:pPr>
          <a:r>
            <a:rPr lang="en-US" sz="1200" b="1" kern="1200" dirty="0">
              <a:solidFill>
                <a:schemeClr val="tx1"/>
              </a:solidFill>
            </a:rPr>
            <a:t>Finance/ Admin</a:t>
          </a:r>
        </a:p>
        <a:p>
          <a:pPr marL="0" lvl="0" indent="0" algn="ctr" defTabSz="533400">
            <a:lnSpc>
              <a:spcPct val="90000"/>
            </a:lnSpc>
            <a:spcBef>
              <a:spcPct val="0"/>
            </a:spcBef>
            <a:spcAft>
              <a:spcPts val="0"/>
            </a:spcAft>
            <a:buNone/>
          </a:pPr>
          <a:r>
            <a:rPr lang="en-US" sz="1200" b="1" kern="1200" dirty="0">
              <a:solidFill>
                <a:schemeClr val="tx1"/>
              </a:solidFill>
            </a:rPr>
            <a:t>Section Chief</a:t>
          </a:r>
        </a:p>
      </dsp:txBody>
      <dsp:txXfrm>
        <a:off x="7025657" y="1631683"/>
        <a:ext cx="1252105" cy="549893"/>
      </dsp:txXfrm>
    </dsp:sp>
    <dsp:sp modelId="{F6928C7C-3894-4CCB-B76C-7B4D63E3397A}">
      <dsp:nvSpPr>
        <dsp:cNvPr id="0" name=""/>
        <dsp:cNvSpPr/>
      </dsp:nvSpPr>
      <dsp:spPr>
        <a:xfrm>
          <a:off x="7338683" y="2342585"/>
          <a:ext cx="1252105" cy="626052"/>
        </a:xfrm>
        <a:prstGeom prst="rect">
          <a:avLst/>
        </a:prstGeom>
        <a:solidFill>
          <a:srgbClr val="00B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Compensation/ Claims Unit Leader</a:t>
          </a:r>
        </a:p>
      </dsp:txBody>
      <dsp:txXfrm>
        <a:off x="7338683" y="2342585"/>
        <a:ext cx="1252105" cy="626052"/>
      </dsp:txXfrm>
    </dsp:sp>
    <dsp:sp modelId="{3AF459B3-7D1E-4243-9C0A-9F16A3F2B79E}">
      <dsp:nvSpPr>
        <dsp:cNvPr id="0" name=""/>
        <dsp:cNvSpPr/>
      </dsp:nvSpPr>
      <dsp:spPr>
        <a:xfrm>
          <a:off x="7338683" y="3085959"/>
          <a:ext cx="1252105" cy="626052"/>
        </a:xfrm>
        <a:prstGeom prst="rect">
          <a:avLst/>
        </a:prstGeom>
        <a:solidFill>
          <a:srgbClr val="00B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ts val="0"/>
            </a:spcAft>
            <a:buNone/>
          </a:pPr>
          <a:r>
            <a:rPr lang="en-US" sz="1200" b="1" kern="1200" dirty="0">
              <a:solidFill>
                <a:schemeClr val="tx1"/>
              </a:solidFill>
            </a:rPr>
            <a:t>Cost </a:t>
          </a:r>
        </a:p>
        <a:p>
          <a:pPr marL="0" lvl="0" indent="0" algn="ctr" defTabSz="533400">
            <a:lnSpc>
              <a:spcPct val="90000"/>
            </a:lnSpc>
            <a:spcBef>
              <a:spcPct val="0"/>
            </a:spcBef>
            <a:spcAft>
              <a:spcPts val="0"/>
            </a:spcAft>
            <a:buNone/>
          </a:pPr>
          <a:r>
            <a:rPr lang="en-US" sz="1200" b="1" kern="1200" dirty="0">
              <a:solidFill>
                <a:schemeClr val="tx1"/>
              </a:solidFill>
            </a:rPr>
            <a:t>Unit Leader </a:t>
          </a:r>
        </a:p>
      </dsp:txBody>
      <dsp:txXfrm>
        <a:off x="7338683" y="3085959"/>
        <a:ext cx="1252105" cy="626052"/>
      </dsp:txXfrm>
    </dsp:sp>
    <dsp:sp modelId="{2AD20121-7CD4-4FC8-8730-EDE8F3EFB965}">
      <dsp:nvSpPr>
        <dsp:cNvPr id="0" name=""/>
        <dsp:cNvSpPr/>
      </dsp:nvSpPr>
      <dsp:spPr>
        <a:xfrm>
          <a:off x="3425110" y="867846"/>
          <a:ext cx="944763" cy="375737"/>
        </a:xfrm>
        <a:prstGeom prst="rect">
          <a:avLst/>
        </a:prstGeom>
        <a:solidFill>
          <a:srgbClr val="00B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Command Staff</a:t>
          </a:r>
        </a:p>
      </dsp:txBody>
      <dsp:txXfrm>
        <a:off x="3425110" y="867846"/>
        <a:ext cx="944763" cy="3757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6F3D6-A486-4080-A2DD-CE08A2D251B0}">
      <dsp:nvSpPr>
        <dsp:cNvPr id="0" name=""/>
        <dsp:cNvSpPr/>
      </dsp:nvSpPr>
      <dsp:spPr>
        <a:xfrm>
          <a:off x="0" y="0"/>
          <a:ext cx="6037942" cy="651707"/>
        </a:xfrm>
        <a:prstGeom prst="roundRect">
          <a:avLst>
            <a:gd name="adj" fmla="val 10000"/>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bg1"/>
              </a:solidFill>
            </a:rPr>
            <a:t>Assessing Risks</a:t>
          </a:r>
        </a:p>
      </dsp:txBody>
      <dsp:txXfrm>
        <a:off x="19088" y="19088"/>
        <a:ext cx="5279629" cy="613531"/>
      </dsp:txXfrm>
    </dsp:sp>
    <dsp:sp modelId="{0DE790C8-EBFF-4811-81DC-A51A3927BC2D}">
      <dsp:nvSpPr>
        <dsp:cNvPr id="0" name=""/>
        <dsp:cNvSpPr/>
      </dsp:nvSpPr>
      <dsp:spPr>
        <a:xfrm>
          <a:off x="505677" y="770200"/>
          <a:ext cx="6037942" cy="651707"/>
        </a:xfrm>
        <a:prstGeom prst="roundRect">
          <a:avLst>
            <a:gd name="adj" fmla="val 10000"/>
          </a:avLst>
        </a:prstGeom>
        <a:solidFill>
          <a:schemeClr val="accent6">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bg1"/>
              </a:solidFill>
            </a:rPr>
            <a:t>Developing the Plan</a:t>
          </a:r>
        </a:p>
      </dsp:txBody>
      <dsp:txXfrm>
        <a:off x="524765" y="789288"/>
        <a:ext cx="5070478" cy="613531"/>
      </dsp:txXfrm>
    </dsp:sp>
    <dsp:sp modelId="{AD93F92A-A9EA-4032-937B-6D32AA5B74D8}">
      <dsp:nvSpPr>
        <dsp:cNvPr id="0" name=""/>
        <dsp:cNvSpPr/>
      </dsp:nvSpPr>
      <dsp:spPr>
        <a:xfrm>
          <a:off x="1003807" y="1540400"/>
          <a:ext cx="6037942" cy="651707"/>
        </a:xfrm>
        <a:prstGeom prst="roundRect">
          <a:avLst>
            <a:gd name="adj" fmla="val 10000"/>
          </a:avLst>
        </a:prstGeom>
        <a:solidFill>
          <a:schemeClr val="accent6">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bg1"/>
              </a:solidFill>
            </a:rPr>
            <a:t>Evacuating the Facility </a:t>
          </a:r>
        </a:p>
      </dsp:txBody>
      <dsp:txXfrm>
        <a:off x="1022895" y="1559488"/>
        <a:ext cx="5078026" cy="613531"/>
      </dsp:txXfrm>
    </dsp:sp>
    <dsp:sp modelId="{59472317-1351-463F-AEF8-BD2D065B8516}">
      <dsp:nvSpPr>
        <dsp:cNvPr id="0" name=""/>
        <dsp:cNvSpPr/>
      </dsp:nvSpPr>
      <dsp:spPr>
        <a:xfrm>
          <a:off x="1509485" y="2310600"/>
          <a:ext cx="6037942" cy="651707"/>
        </a:xfrm>
        <a:prstGeom prst="roundRect">
          <a:avLst>
            <a:gd name="adj" fmla="val 10000"/>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rgbClr val="FF9900"/>
              </a:solidFill>
            </a:rPr>
            <a:t>Recovering</a:t>
          </a:r>
        </a:p>
      </dsp:txBody>
      <dsp:txXfrm>
        <a:off x="1528573" y="2329688"/>
        <a:ext cx="5070478" cy="613531"/>
      </dsp:txXfrm>
    </dsp:sp>
    <dsp:sp modelId="{1F877866-6454-48F1-A98D-8522BBC582C2}">
      <dsp:nvSpPr>
        <dsp:cNvPr id="0" name=""/>
        <dsp:cNvSpPr/>
      </dsp:nvSpPr>
      <dsp:spPr>
        <a:xfrm>
          <a:off x="5614332" y="499148"/>
          <a:ext cx="423610" cy="423610"/>
        </a:xfrm>
        <a:prstGeom prst="downArrow">
          <a:avLst>
            <a:gd name="adj1" fmla="val 55000"/>
            <a:gd name="adj2" fmla="val 45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5709644" y="499148"/>
        <a:ext cx="232986" cy="318767"/>
      </dsp:txXfrm>
    </dsp:sp>
    <dsp:sp modelId="{B5969AC4-2F10-4CDD-8C7D-18A157C08065}">
      <dsp:nvSpPr>
        <dsp:cNvPr id="0" name=""/>
        <dsp:cNvSpPr/>
      </dsp:nvSpPr>
      <dsp:spPr>
        <a:xfrm>
          <a:off x="6120010" y="1269348"/>
          <a:ext cx="423610" cy="423610"/>
        </a:xfrm>
        <a:prstGeom prst="downArrow">
          <a:avLst>
            <a:gd name="adj1" fmla="val 55000"/>
            <a:gd name="adj2" fmla="val 45000"/>
          </a:avLst>
        </a:prstGeom>
        <a:solidFill>
          <a:schemeClr val="accent6">
            <a:alpha val="90000"/>
            <a:tint val="40000"/>
            <a:hueOff val="0"/>
            <a:satOff val="0"/>
            <a:lumOff val="0"/>
            <a:alphaOff val="-2000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6215322" y="1269348"/>
        <a:ext cx="232986" cy="318767"/>
      </dsp:txXfrm>
    </dsp:sp>
    <dsp:sp modelId="{7878930D-FFE4-427E-A6E2-227C57CA04EC}">
      <dsp:nvSpPr>
        <dsp:cNvPr id="0" name=""/>
        <dsp:cNvSpPr/>
      </dsp:nvSpPr>
      <dsp:spPr>
        <a:xfrm>
          <a:off x="6618140" y="2039549"/>
          <a:ext cx="423610" cy="423610"/>
        </a:xfrm>
        <a:prstGeom prst="downArrow">
          <a:avLst>
            <a:gd name="adj1" fmla="val 55000"/>
            <a:gd name="adj2" fmla="val 45000"/>
          </a:avLst>
        </a:prstGeom>
        <a:solidFill>
          <a:schemeClr val="accent6">
            <a:alpha val="90000"/>
            <a:tint val="40000"/>
            <a:hueOff val="0"/>
            <a:satOff val="0"/>
            <a:lumOff val="0"/>
            <a:alphaOff val="-4000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6713452" y="2039549"/>
        <a:ext cx="232986" cy="3187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69EE8-847C-4CA6-AC44-2F66E816A7B7}">
      <dsp:nvSpPr>
        <dsp:cNvPr id="0" name=""/>
        <dsp:cNvSpPr/>
      </dsp:nvSpPr>
      <dsp:spPr>
        <a:xfrm>
          <a:off x="4597000" y="968006"/>
          <a:ext cx="171807" cy="752679"/>
        </a:xfrm>
        <a:custGeom>
          <a:avLst/>
          <a:gdLst/>
          <a:ahLst/>
          <a:cxnLst/>
          <a:rect l="0" t="0" r="0" b="0"/>
          <a:pathLst>
            <a:path>
              <a:moveTo>
                <a:pt x="171807" y="0"/>
              </a:moveTo>
              <a:lnTo>
                <a:pt x="171807" y="752679"/>
              </a:lnTo>
              <a:lnTo>
                <a:pt x="0" y="75267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58EFE3AB-DAC2-4A86-9E9E-5A3B687837A4}">
      <dsp:nvSpPr>
        <dsp:cNvPr id="0" name=""/>
        <dsp:cNvSpPr/>
      </dsp:nvSpPr>
      <dsp:spPr>
        <a:xfrm>
          <a:off x="4768808" y="968006"/>
          <a:ext cx="3000162" cy="1505358"/>
        </a:xfrm>
        <a:custGeom>
          <a:avLst/>
          <a:gdLst/>
          <a:ahLst/>
          <a:cxnLst/>
          <a:rect l="0" t="0" r="0" b="0"/>
          <a:pathLst>
            <a:path>
              <a:moveTo>
                <a:pt x="0" y="0"/>
              </a:moveTo>
              <a:lnTo>
                <a:pt x="0" y="1333550"/>
              </a:lnTo>
              <a:lnTo>
                <a:pt x="3000162" y="1333550"/>
              </a:lnTo>
              <a:lnTo>
                <a:pt x="3000162" y="150535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892F9515-1354-4190-A61D-5A0200A4F7B1}">
      <dsp:nvSpPr>
        <dsp:cNvPr id="0" name=""/>
        <dsp:cNvSpPr/>
      </dsp:nvSpPr>
      <dsp:spPr>
        <a:xfrm>
          <a:off x="4768808" y="968006"/>
          <a:ext cx="1040300" cy="1505358"/>
        </a:xfrm>
        <a:custGeom>
          <a:avLst/>
          <a:gdLst/>
          <a:ahLst/>
          <a:cxnLst/>
          <a:rect l="0" t="0" r="0" b="0"/>
          <a:pathLst>
            <a:path>
              <a:moveTo>
                <a:pt x="0" y="0"/>
              </a:moveTo>
              <a:lnTo>
                <a:pt x="0" y="1333550"/>
              </a:lnTo>
              <a:lnTo>
                <a:pt x="1040300" y="1333550"/>
              </a:lnTo>
              <a:lnTo>
                <a:pt x="1040300" y="150535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9393D7BC-A3A3-4DFB-86D2-17F78923FD50}">
      <dsp:nvSpPr>
        <dsp:cNvPr id="0" name=""/>
        <dsp:cNvSpPr/>
      </dsp:nvSpPr>
      <dsp:spPr>
        <a:xfrm>
          <a:off x="3710909" y="3028015"/>
          <a:ext cx="152842" cy="714030"/>
        </a:xfrm>
        <a:custGeom>
          <a:avLst/>
          <a:gdLst/>
          <a:ahLst/>
          <a:cxnLst/>
          <a:rect l="0" t="0" r="0" b="0"/>
          <a:pathLst>
            <a:path>
              <a:moveTo>
                <a:pt x="0" y="0"/>
              </a:moveTo>
              <a:lnTo>
                <a:pt x="0" y="714030"/>
              </a:lnTo>
              <a:lnTo>
                <a:pt x="152842" y="71403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B62ACAA-C79B-470A-930B-13547CE655AA}">
      <dsp:nvSpPr>
        <dsp:cNvPr id="0" name=""/>
        <dsp:cNvSpPr/>
      </dsp:nvSpPr>
      <dsp:spPr>
        <a:xfrm>
          <a:off x="3558066" y="3028015"/>
          <a:ext cx="152842" cy="714030"/>
        </a:xfrm>
        <a:custGeom>
          <a:avLst/>
          <a:gdLst/>
          <a:ahLst/>
          <a:cxnLst/>
          <a:rect l="0" t="0" r="0" b="0"/>
          <a:pathLst>
            <a:path>
              <a:moveTo>
                <a:pt x="152842" y="0"/>
              </a:moveTo>
              <a:lnTo>
                <a:pt x="152842" y="714030"/>
              </a:lnTo>
              <a:lnTo>
                <a:pt x="0" y="71403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0BBE32C9-685E-4D67-B2B5-B41C999584CA}">
      <dsp:nvSpPr>
        <dsp:cNvPr id="0" name=""/>
        <dsp:cNvSpPr/>
      </dsp:nvSpPr>
      <dsp:spPr>
        <a:xfrm>
          <a:off x="3710909" y="968006"/>
          <a:ext cx="1057898" cy="1505358"/>
        </a:xfrm>
        <a:custGeom>
          <a:avLst/>
          <a:gdLst/>
          <a:ahLst/>
          <a:cxnLst/>
          <a:rect l="0" t="0" r="0" b="0"/>
          <a:pathLst>
            <a:path>
              <a:moveTo>
                <a:pt x="1057898" y="0"/>
              </a:moveTo>
              <a:lnTo>
                <a:pt x="1057898" y="1333550"/>
              </a:lnTo>
              <a:lnTo>
                <a:pt x="0" y="1333550"/>
              </a:lnTo>
              <a:lnTo>
                <a:pt x="0" y="150535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A8E94270-1346-4EB2-8A0E-1A85425F8233}">
      <dsp:nvSpPr>
        <dsp:cNvPr id="0" name=""/>
        <dsp:cNvSpPr/>
      </dsp:nvSpPr>
      <dsp:spPr>
        <a:xfrm>
          <a:off x="1641615" y="3014221"/>
          <a:ext cx="171807" cy="752679"/>
        </a:xfrm>
        <a:custGeom>
          <a:avLst/>
          <a:gdLst/>
          <a:ahLst/>
          <a:cxnLst/>
          <a:rect l="0" t="0" r="0" b="0"/>
          <a:pathLst>
            <a:path>
              <a:moveTo>
                <a:pt x="171807" y="0"/>
              </a:moveTo>
              <a:lnTo>
                <a:pt x="171807" y="752679"/>
              </a:lnTo>
              <a:lnTo>
                <a:pt x="0" y="75267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B538E3-EB02-4131-8134-29E0B9381803}">
      <dsp:nvSpPr>
        <dsp:cNvPr id="0" name=""/>
        <dsp:cNvSpPr/>
      </dsp:nvSpPr>
      <dsp:spPr>
        <a:xfrm>
          <a:off x="1813422" y="968006"/>
          <a:ext cx="2955385" cy="1505358"/>
        </a:xfrm>
        <a:custGeom>
          <a:avLst/>
          <a:gdLst/>
          <a:ahLst/>
          <a:cxnLst/>
          <a:rect l="0" t="0" r="0" b="0"/>
          <a:pathLst>
            <a:path>
              <a:moveTo>
                <a:pt x="2955385" y="0"/>
              </a:moveTo>
              <a:lnTo>
                <a:pt x="2955385" y="1333550"/>
              </a:lnTo>
              <a:lnTo>
                <a:pt x="0" y="1333550"/>
              </a:lnTo>
              <a:lnTo>
                <a:pt x="0" y="150535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521FBEC-174E-4DB7-8CB5-67261C393BFC}">
      <dsp:nvSpPr>
        <dsp:cNvPr id="0" name=""/>
        <dsp:cNvSpPr/>
      </dsp:nvSpPr>
      <dsp:spPr>
        <a:xfrm>
          <a:off x="4110025" y="411269"/>
          <a:ext cx="1317564" cy="556737"/>
        </a:xfrm>
        <a:prstGeom prst="rect">
          <a:avLst/>
        </a:prstGeom>
        <a:solidFill>
          <a:srgbClr val="00B0F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Incident Commander</a:t>
          </a:r>
        </a:p>
      </dsp:txBody>
      <dsp:txXfrm>
        <a:off x="4110025" y="411269"/>
        <a:ext cx="1317564" cy="556737"/>
      </dsp:txXfrm>
    </dsp:sp>
    <dsp:sp modelId="{8C7648D8-F1D1-460D-9DE1-3F32E2BBB224}">
      <dsp:nvSpPr>
        <dsp:cNvPr id="0" name=""/>
        <dsp:cNvSpPr/>
      </dsp:nvSpPr>
      <dsp:spPr>
        <a:xfrm>
          <a:off x="950516" y="2473364"/>
          <a:ext cx="1725811" cy="540857"/>
        </a:xfrm>
        <a:prstGeom prst="rect">
          <a:avLst/>
        </a:prstGeom>
        <a:solidFill>
          <a:srgbClr val="00B0F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ts val="0"/>
            </a:spcAft>
            <a:buNone/>
          </a:pPr>
          <a:r>
            <a:rPr lang="en-US" sz="1600" b="1" kern="1200" dirty="0">
              <a:solidFill>
                <a:schemeClr val="tx1"/>
              </a:solidFill>
            </a:rPr>
            <a:t>Operations </a:t>
          </a:r>
        </a:p>
        <a:p>
          <a:pPr marL="0" lvl="0" indent="0" algn="ctr" defTabSz="711200">
            <a:lnSpc>
              <a:spcPct val="90000"/>
            </a:lnSpc>
            <a:spcBef>
              <a:spcPct val="0"/>
            </a:spcBef>
            <a:spcAft>
              <a:spcPts val="0"/>
            </a:spcAft>
            <a:buNone/>
          </a:pPr>
          <a:r>
            <a:rPr lang="en-US" sz="1600" b="1" kern="1200" dirty="0">
              <a:solidFill>
                <a:schemeClr val="tx1"/>
              </a:solidFill>
            </a:rPr>
            <a:t>Section Chief</a:t>
          </a:r>
        </a:p>
      </dsp:txBody>
      <dsp:txXfrm>
        <a:off x="950516" y="2473364"/>
        <a:ext cx="1725811" cy="540857"/>
      </dsp:txXfrm>
    </dsp:sp>
    <dsp:sp modelId="{8158A9D8-6346-4AD0-BA6D-3C7014E421F1}">
      <dsp:nvSpPr>
        <dsp:cNvPr id="0" name=""/>
        <dsp:cNvSpPr/>
      </dsp:nvSpPr>
      <dsp:spPr>
        <a:xfrm>
          <a:off x="5356" y="3357836"/>
          <a:ext cx="1636258" cy="818129"/>
        </a:xfrm>
        <a:prstGeom prst="rect">
          <a:avLst/>
        </a:prstGeom>
        <a:solidFill>
          <a:srgbClr val="00B0F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Text" lastClr="000000"/>
              </a:solidFill>
            </a:rPr>
            <a:t>Medical Branch Director</a:t>
          </a:r>
        </a:p>
      </dsp:txBody>
      <dsp:txXfrm>
        <a:off x="5356" y="3357836"/>
        <a:ext cx="1636258" cy="818129"/>
      </dsp:txXfrm>
    </dsp:sp>
    <dsp:sp modelId="{31F0915C-F726-4614-871D-574C0D59AE20}">
      <dsp:nvSpPr>
        <dsp:cNvPr id="0" name=""/>
        <dsp:cNvSpPr/>
      </dsp:nvSpPr>
      <dsp:spPr>
        <a:xfrm>
          <a:off x="2887192" y="2473364"/>
          <a:ext cx="1647434" cy="554650"/>
        </a:xfrm>
        <a:prstGeom prst="rect">
          <a:avLst/>
        </a:prstGeom>
        <a:solidFill>
          <a:srgbClr val="00B0F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ts val="0"/>
            </a:spcAft>
            <a:buNone/>
          </a:pPr>
          <a:r>
            <a:rPr lang="en-US" sz="1600" b="1" kern="1200" dirty="0">
              <a:solidFill>
                <a:schemeClr val="tx1"/>
              </a:solidFill>
            </a:rPr>
            <a:t>Planning </a:t>
          </a:r>
        </a:p>
        <a:p>
          <a:pPr marL="0" lvl="0" indent="0" algn="ctr" defTabSz="711200">
            <a:lnSpc>
              <a:spcPct val="90000"/>
            </a:lnSpc>
            <a:spcBef>
              <a:spcPct val="0"/>
            </a:spcBef>
            <a:spcAft>
              <a:spcPts val="0"/>
            </a:spcAft>
            <a:buNone/>
          </a:pPr>
          <a:r>
            <a:rPr lang="en-US" sz="1600" b="1" kern="1200" dirty="0">
              <a:solidFill>
                <a:schemeClr val="tx1"/>
              </a:solidFill>
            </a:rPr>
            <a:t>Section Chief</a:t>
          </a:r>
        </a:p>
      </dsp:txBody>
      <dsp:txXfrm>
        <a:off x="2887192" y="2473364"/>
        <a:ext cx="1647434" cy="554650"/>
      </dsp:txXfrm>
    </dsp:sp>
    <dsp:sp modelId="{2D3956CC-BDE8-48BE-A209-9ECE6DA22850}">
      <dsp:nvSpPr>
        <dsp:cNvPr id="0" name=""/>
        <dsp:cNvSpPr/>
      </dsp:nvSpPr>
      <dsp:spPr>
        <a:xfrm>
          <a:off x="1921807" y="3332981"/>
          <a:ext cx="1636258" cy="818129"/>
        </a:xfrm>
        <a:prstGeom prst="rect">
          <a:avLst/>
        </a:prstGeom>
        <a:solidFill>
          <a:srgbClr val="00B0F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Documentation Unit Leader</a:t>
          </a:r>
        </a:p>
      </dsp:txBody>
      <dsp:txXfrm>
        <a:off x="1921807" y="3332981"/>
        <a:ext cx="1636258" cy="818129"/>
      </dsp:txXfrm>
    </dsp:sp>
    <dsp:sp modelId="{C1B2655A-272F-4258-B581-1F85825C0B64}">
      <dsp:nvSpPr>
        <dsp:cNvPr id="0" name=""/>
        <dsp:cNvSpPr/>
      </dsp:nvSpPr>
      <dsp:spPr>
        <a:xfrm>
          <a:off x="3863752" y="3332981"/>
          <a:ext cx="1636258" cy="818129"/>
        </a:xfrm>
        <a:prstGeom prst="rect">
          <a:avLst/>
        </a:prstGeom>
        <a:solidFill>
          <a:srgbClr val="00B0F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Demobilization Unit Leader</a:t>
          </a:r>
        </a:p>
      </dsp:txBody>
      <dsp:txXfrm>
        <a:off x="3863752" y="3332981"/>
        <a:ext cx="1636258" cy="818129"/>
      </dsp:txXfrm>
    </dsp:sp>
    <dsp:sp modelId="{0AC57E41-B9A8-4369-8B96-79848FBEA6B6}">
      <dsp:nvSpPr>
        <dsp:cNvPr id="0" name=""/>
        <dsp:cNvSpPr/>
      </dsp:nvSpPr>
      <dsp:spPr>
        <a:xfrm>
          <a:off x="5010990" y="2473364"/>
          <a:ext cx="1596235" cy="648621"/>
        </a:xfrm>
        <a:prstGeom prst="rect">
          <a:avLst/>
        </a:prstGeom>
        <a:solidFill>
          <a:srgbClr val="00B0F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ts val="0"/>
            </a:spcAft>
            <a:buNone/>
          </a:pPr>
          <a:r>
            <a:rPr lang="en-US" sz="1600" b="1" kern="1200" dirty="0">
              <a:solidFill>
                <a:schemeClr val="tx1"/>
              </a:solidFill>
            </a:rPr>
            <a:t>Logistics </a:t>
          </a:r>
        </a:p>
        <a:p>
          <a:pPr marL="0" lvl="0" indent="0" algn="ctr" defTabSz="711200">
            <a:lnSpc>
              <a:spcPct val="90000"/>
            </a:lnSpc>
            <a:spcBef>
              <a:spcPct val="0"/>
            </a:spcBef>
            <a:spcAft>
              <a:spcPts val="0"/>
            </a:spcAft>
            <a:buNone/>
          </a:pPr>
          <a:r>
            <a:rPr lang="en-US" sz="1600" b="1" kern="1200" dirty="0">
              <a:solidFill>
                <a:schemeClr val="tx1"/>
              </a:solidFill>
            </a:rPr>
            <a:t>Section Chief</a:t>
          </a:r>
        </a:p>
      </dsp:txBody>
      <dsp:txXfrm>
        <a:off x="5010990" y="2473364"/>
        <a:ext cx="1596235" cy="648621"/>
      </dsp:txXfrm>
    </dsp:sp>
    <dsp:sp modelId="{F64E53F4-597B-43CE-885D-F3C5D1533DB9}">
      <dsp:nvSpPr>
        <dsp:cNvPr id="0" name=""/>
        <dsp:cNvSpPr/>
      </dsp:nvSpPr>
      <dsp:spPr>
        <a:xfrm>
          <a:off x="6950840" y="2473364"/>
          <a:ext cx="1636258" cy="718603"/>
        </a:xfrm>
        <a:prstGeom prst="rect">
          <a:avLst/>
        </a:prstGeom>
        <a:solidFill>
          <a:srgbClr val="00B0F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ts val="0"/>
            </a:spcAft>
            <a:buNone/>
          </a:pPr>
          <a:r>
            <a:rPr lang="en-US" sz="1600" b="1" kern="1200" dirty="0">
              <a:solidFill>
                <a:schemeClr val="tx1"/>
              </a:solidFill>
            </a:rPr>
            <a:t>Finance/ Admin</a:t>
          </a:r>
        </a:p>
        <a:p>
          <a:pPr marL="0" lvl="0" indent="0" algn="ctr" defTabSz="711200">
            <a:lnSpc>
              <a:spcPct val="90000"/>
            </a:lnSpc>
            <a:spcBef>
              <a:spcPct val="0"/>
            </a:spcBef>
            <a:spcAft>
              <a:spcPts val="0"/>
            </a:spcAft>
            <a:buNone/>
          </a:pPr>
          <a:r>
            <a:rPr lang="en-US" sz="1600" b="1" kern="1200" dirty="0">
              <a:solidFill>
                <a:schemeClr val="tx1"/>
              </a:solidFill>
            </a:rPr>
            <a:t>Section Chief</a:t>
          </a:r>
        </a:p>
      </dsp:txBody>
      <dsp:txXfrm>
        <a:off x="6950840" y="2473364"/>
        <a:ext cx="1636258" cy="718603"/>
      </dsp:txXfrm>
    </dsp:sp>
    <dsp:sp modelId="{2AD20121-7CD4-4FC8-8730-EDE8F3EFB965}">
      <dsp:nvSpPr>
        <dsp:cNvPr id="0" name=""/>
        <dsp:cNvSpPr/>
      </dsp:nvSpPr>
      <dsp:spPr>
        <a:xfrm>
          <a:off x="3362378" y="1475177"/>
          <a:ext cx="1234622" cy="491016"/>
        </a:xfrm>
        <a:prstGeom prst="rect">
          <a:avLst/>
        </a:prstGeom>
        <a:solidFill>
          <a:srgbClr val="00B0F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Command Staff</a:t>
          </a:r>
        </a:p>
      </dsp:txBody>
      <dsp:txXfrm>
        <a:off x="3362378" y="1475177"/>
        <a:ext cx="1234622" cy="4910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6F3D6-A486-4080-A2DD-CE08A2D251B0}">
      <dsp:nvSpPr>
        <dsp:cNvPr id="0" name=""/>
        <dsp:cNvSpPr/>
      </dsp:nvSpPr>
      <dsp:spPr>
        <a:xfrm>
          <a:off x="0" y="0"/>
          <a:ext cx="6037942" cy="651707"/>
        </a:xfrm>
        <a:prstGeom prst="roundRect">
          <a:avLst>
            <a:gd name="adj" fmla="val 10000"/>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bg1"/>
              </a:solidFill>
            </a:rPr>
            <a:t>Assessing Risks</a:t>
          </a:r>
        </a:p>
      </dsp:txBody>
      <dsp:txXfrm>
        <a:off x="19088" y="19088"/>
        <a:ext cx="5279629" cy="613531"/>
      </dsp:txXfrm>
    </dsp:sp>
    <dsp:sp modelId="{0DE790C8-EBFF-4811-81DC-A51A3927BC2D}">
      <dsp:nvSpPr>
        <dsp:cNvPr id="0" name=""/>
        <dsp:cNvSpPr/>
      </dsp:nvSpPr>
      <dsp:spPr>
        <a:xfrm>
          <a:off x="505677" y="770200"/>
          <a:ext cx="6037942" cy="651707"/>
        </a:xfrm>
        <a:prstGeom prst="roundRect">
          <a:avLst>
            <a:gd name="adj" fmla="val 10000"/>
          </a:avLst>
        </a:prstGeom>
        <a:solidFill>
          <a:schemeClr val="accent6">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bg1"/>
              </a:solidFill>
            </a:rPr>
            <a:t>Developing the Plan</a:t>
          </a:r>
        </a:p>
      </dsp:txBody>
      <dsp:txXfrm>
        <a:off x="524765" y="789288"/>
        <a:ext cx="5070478" cy="613531"/>
      </dsp:txXfrm>
    </dsp:sp>
    <dsp:sp modelId="{AD93F92A-A9EA-4032-937B-6D32AA5B74D8}">
      <dsp:nvSpPr>
        <dsp:cNvPr id="0" name=""/>
        <dsp:cNvSpPr/>
      </dsp:nvSpPr>
      <dsp:spPr>
        <a:xfrm>
          <a:off x="1003807" y="1540400"/>
          <a:ext cx="6037942" cy="651707"/>
        </a:xfrm>
        <a:prstGeom prst="roundRect">
          <a:avLst>
            <a:gd name="adj" fmla="val 10000"/>
          </a:avLst>
        </a:prstGeom>
        <a:solidFill>
          <a:schemeClr val="accent6">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bg1"/>
              </a:solidFill>
            </a:rPr>
            <a:t>Evacuating the Facility </a:t>
          </a:r>
        </a:p>
      </dsp:txBody>
      <dsp:txXfrm>
        <a:off x="1022895" y="1559488"/>
        <a:ext cx="5078026" cy="613531"/>
      </dsp:txXfrm>
    </dsp:sp>
    <dsp:sp modelId="{59472317-1351-463F-AEF8-BD2D065B8516}">
      <dsp:nvSpPr>
        <dsp:cNvPr id="0" name=""/>
        <dsp:cNvSpPr/>
      </dsp:nvSpPr>
      <dsp:spPr>
        <a:xfrm>
          <a:off x="1509485" y="2310600"/>
          <a:ext cx="6037942" cy="651707"/>
        </a:xfrm>
        <a:prstGeom prst="roundRect">
          <a:avLst>
            <a:gd name="adj" fmla="val 10000"/>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Recovering</a:t>
          </a:r>
        </a:p>
      </dsp:txBody>
      <dsp:txXfrm>
        <a:off x="1528573" y="2329688"/>
        <a:ext cx="5070478" cy="613531"/>
      </dsp:txXfrm>
    </dsp:sp>
    <dsp:sp modelId="{1F877866-6454-48F1-A98D-8522BBC582C2}">
      <dsp:nvSpPr>
        <dsp:cNvPr id="0" name=""/>
        <dsp:cNvSpPr/>
      </dsp:nvSpPr>
      <dsp:spPr>
        <a:xfrm>
          <a:off x="5614332" y="499148"/>
          <a:ext cx="423610" cy="423610"/>
        </a:xfrm>
        <a:prstGeom prst="downArrow">
          <a:avLst>
            <a:gd name="adj1" fmla="val 55000"/>
            <a:gd name="adj2" fmla="val 45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5709644" y="499148"/>
        <a:ext cx="232986" cy="318767"/>
      </dsp:txXfrm>
    </dsp:sp>
    <dsp:sp modelId="{B5969AC4-2F10-4CDD-8C7D-18A157C08065}">
      <dsp:nvSpPr>
        <dsp:cNvPr id="0" name=""/>
        <dsp:cNvSpPr/>
      </dsp:nvSpPr>
      <dsp:spPr>
        <a:xfrm>
          <a:off x="6120010" y="1269348"/>
          <a:ext cx="423610" cy="423610"/>
        </a:xfrm>
        <a:prstGeom prst="downArrow">
          <a:avLst>
            <a:gd name="adj1" fmla="val 55000"/>
            <a:gd name="adj2" fmla="val 45000"/>
          </a:avLst>
        </a:prstGeom>
        <a:solidFill>
          <a:schemeClr val="accent6">
            <a:alpha val="90000"/>
            <a:tint val="40000"/>
            <a:hueOff val="0"/>
            <a:satOff val="0"/>
            <a:lumOff val="0"/>
            <a:alphaOff val="-2000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6215322" y="1269348"/>
        <a:ext cx="232986" cy="318767"/>
      </dsp:txXfrm>
    </dsp:sp>
    <dsp:sp modelId="{7878930D-FFE4-427E-A6E2-227C57CA04EC}">
      <dsp:nvSpPr>
        <dsp:cNvPr id="0" name=""/>
        <dsp:cNvSpPr/>
      </dsp:nvSpPr>
      <dsp:spPr>
        <a:xfrm>
          <a:off x="6618140" y="2039549"/>
          <a:ext cx="423610" cy="423610"/>
        </a:xfrm>
        <a:prstGeom prst="downArrow">
          <a:avLst>
            <a:gd name="adj1" fmla="val 55000"/>
            <a:gd name="adj2" fmla="val 45000"/>
          </a:avLst>
        </a:prstGeom>
        <a:solidFill>
          <a:schemeClr val="accent6">
            <a:alpha val="90000"/>
            <a:tint val="40000"/>
            <a:hueOff val="0"/>
            <a:satOff val="0"/>
            <a:lumOff val="0"/>
            <a:alphaOff val="-4000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6713452" y="2039549"/>
        <a:ext cx="232986" cy="31876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44825" cy="465138"/>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eaLnBrk="0" hangingPunct="0">
              <a:defRPr sz="1200"/>
            </a:lvl1pPr>
          </a:lstStyle>
          <a:p>
            <a:pPr>
              <a:defRPr/>
            </a:pPr>
            <a:endParaRPr lang="en-US"/>
          </a:p>
        </p:txBody>
      </p:sp>
      <p:sp>
        <p:nvSpPr>
          <p:cNvPr id="5123" name="Rectangle 3"/>
          <p:cNvSpPr>
            <a:spLocks noGrp="1" noChangeArrowheads="1"/>
          </p:cNvSpPr>
          <p:nvPr>
            <p:ph type="dt" sz="quarter" idx="1"/>
          </p:nvPr>
        </p:nvSpPr>
        <p:spPr bwMode="auto">
          <a:xfrm>
            <a:off x="3979863" y="0"/>
            <a:ext cx="3044825" cy="465138"/>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algn="r" eaLnBrk="0" hangingPunct="0">
              <a:defRPr sz="1200"/>
            </a:lvl1pPr>
          </a:lstStyle>
          <a:p>
            <a:pPr>
              <a:defRPr/>
            </a:pPr>
            <a:fld id="{EA7529C6-183A-41FF-83C8-483661D576DA}" type="datetimeFigureOut">
              <a:rPr lang="en-US"/>
              <a:pPr>
                <a:defRPr/>
              </a:pPr>
              <a:t>9/8/2017</a:t>
            </a:fld>
            <a:endParaRPr lang="en-US"/>
          </a:p>
        </p:txBody>
      </p:sp>
      <p:sp>
        <p:nvSpPr>
          <p:cNvPr id="5124" name="Rectangle 4"/>
          <p:cNvSpPr>
            <a:spLocks noGrp="1" noChangeArrowheads="1"/>
          </p:cNvSpPr>
          <p:nvPr>
            <p:ph type="ftr" sz="quarter" idx="2"/>
          </p:nvPr>
        </p:nvSpPr>
        <p:spPr bwMode="auto">
          <a:xfrm>
            <a:off x="523875" y="8636000"/>
            <a:ext cx="3482975" cy="465138"/>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eaLnBrk="0" hangingPunct="0">
              <a:defRPr sz="900" b="1"/>
            </a:lvl1pPr>
          </a:lstStyle>
          <a:p>
            <a:pPr>
              <a:defRPr/>
            </a:pPr>
            <a:r>
              <a:rPr lang="en-US"/>
              <a:t>Course Guide: Hospital Evacuation: Principles and Practices ARW-214-W</a:t>
            </a:r>
          </a:p>
        </p:txBody>
      </p:sp>
      <p:sp>
        <p:nvSpPr>
          <p:cNvPr id="5125" name="Rectangle 5"/>
          <p:cNvSpPr>
            <a:spLocks noGrp="1" noChangeArrowheads="1"/>
          </p:cNvSpPr>
          <p:nvPr>
            <p:ph type="sldNum" sz="quarter" idx="3"/>
          </p:nvPr>
        </p:nvSpPr>
        <p:spPr bwMode="auto">
          <a:xfrm>
            <a:off x="3457575" y="8502650"/>
            <a:ext cx="3044825" cy="465138"/>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algn="r" eaLnBrk="0" hangingPunct="0">
              <a:defRPr sz="900" b="1"/>
            </a:lvl1pPr>
          </a:lstStyle>
          <a:p>
            <a:pPr>
              <a:defRPr/>
            </a:pPr>
            <a:r>
              <a:rPr lang="en-US"/>
              <a:t>Page </a:t>
            </a:r>
            <a:fld id="{0126EDDA-1246-4118-8B40-E29D1A9C33AB}" type="slidenum">
              <a:rPr lang="en-US"/>
              <a:pPr>
                <a:defRPr/>
              </a:pPr>
              <a:t>‹#›</a:t>
            </a:fld>
            <a:endParaRPr lang="en-US"/>
          </a:p>
        </p:txBody>
      </p:sp>
    </p:spTree>
    <p:extLst>
      <p:ext uri="{BB962C8B-B14F-4D97-AF65-F5344CB8AC3E}">
        <p14:creationId xmlns:p14="http://schemas.microsoft.com/office/powerpoint/2010/main" val="21282701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44825" cy="465138"/>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eaLnBrk="0" hangingPunct="0">
              <a:defRPr sz="1200"/>
            </a:lvl1pPr>
          </a:lstStyle>
          <a:p>
            <a:pPr>
              <a:defRPr/>
            </a:pPr>
            <a:endParaRPr lang="en-US"/>
          </a:p>
        </p:txBody>
      </p:sp>
      <p:sp>
        <p:nvSpPr>
          <p:cNvPr id="7171" name="Rectangle 3"/>
          <p:cNvSpPr>
            <a:spLocks noGrp="1" noChangeArrowheads="1"/>
          </p:cNvSpPr>
          <p:nvPr>
            <p:ph type="dt" idx="1"/>
          </p:nvPr>
        </p:nvSpPr>
        <p:spPr bwMode="auto">
          <a:xfrm>
            <a:off x="3979863" y="0"/>
            <a:ext cx="3044825" cy="465138"/>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algn="r" eaLnBrk="0" hangingPunct="0">
              <a:defRPr sz="1200"/>
            </a:lvl1pPr>
          </a:lstStyle>
          <a:p>
            <a:pPr>
              <a:defRPr/>
            </a:pPr>
            <a:fld id="{AF0303D6-DAB5-46B3-9CD2-8AEA7CDDDC5E}" type="datetimeFigureOut">
              <a:rPr lang="en-US"/>
              <a:pPr>
                <a:defRPr/>
              </a:pPr>
              <a:t>9/8/2017</a:t>
            </a:fld>
            <a:endParaRPr lang="en-US"/>
          </a:p>
        </p:txBody>
      </p:sp>
      <p:sp>
        <p:nvSpPr>
          <p:cNvPr id="103428" name="Rectangle 4"/>
          <p:cNvSpPr>
            <a:spLocks noGrp="1" noRot="1" noChangeAspect="1" noChangeArrowheads="1" noTextEdit="1"/>
          </p:cNvSpPr>
          <p:nvPr>
            <p:ph type="sldImg" idx="2"/>
          </p:nvPr>
        </p:nvSpPr>
        <p:spPr bwMode="auto">
          <a:xfrm>
            <a:off x="1398588" y="508000"/>
            <a:ext cx="3756025" cy="2817813"/>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3263" y="3508375"/>
            <a:ext cx="5867400" cy="5143500"/>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676275" y="8723313"/>
            <a:ext cx="3959225" cy="465137"/>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eaLnBrk="0" hangingPunct="0">
              <a:defRPr sz="900" b="1"/>
            </a:lvl1pPr>
          </a:lstStyle>
          <a:p>
            <a:pPr>
              <a:defRPr/>
            </a:pPr>
            <a:r>
              <a:rPr lang="en-US"/>
              <a:t>Course Guide: Hospital Evacuation: Principles and Practices ARW-214-W</a:t>
            </a:r>
          </a:p>
        </p:txBody>
      </p:sp>
      <p:sp>
        <p:nvSpPr>
          <p:cNvPr id="15370" name="Rectangle 10"/>
          <p:cNvSpPr>
            <a:spLocks noGrp="1" noChangeArrowheads="1"/>
          </p:cNvSpPr>
          <p:nvPr>
            <p:ph type="sldNum" sz="quarter" idx="5"/>
          </p:nvPr>
        </p:nvSpPr>
        <p:spPr bwMode="auto">
          <a:xfrm>
            <a:off x="3884613" y="8556625"/>
            <a:ext cx="2692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b="1">
                <a:latin typeface="Arial" charset="0"/>
              </a:defRPr>
            </a:lvl1pPr>
          </a:lstStyle>
          <a:p>
            <a:pPr>
              <a:defRPr/>
            </a:pPr>
            <a:fld id="{D5119C41-6242-42BD-8F9E-7B32B2EE53B4}" type="slidenum">
              <a:rPr lang="en-US"/>
              <a:pPr>
                <a:defRPr/>
              </a:pPr>
              <a:t>‹#›</a:t>
            </a:fld>
            <a:endParaRPr lang="en-US"/>
          </a:p>
        </p:txBody>
      </p:sp>
    </p:spTree>
    <p:extLst>
      <p:ext uri="{BB962C8B-B14F-4D97-AF65-F5344CB8AC3E}">
        <p14:creationId xmlns:p14="http://schemas.microsoft.com/office/powerpoint/2010/main" val="36328881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calhospitalprepare.org/sites/epbackup.org/files/resources/HospitalEvacuationPlanChecklistCHAv07092008.doc"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nerej.com/27523"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cep.org/CHDP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www.hicscenter.org/docs/206.swf"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ww.hicscenter.org/docs/206.swf"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hicscenter.org/docs/206.swf"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hicscenter.org/docs/206.swf"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www.hicscenter.org/docs/206.swf"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www.hicscenter.org/docs/206.swf"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www.hicscenter.org/docs/206.swf"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www.hicscenter.org/docs/206.swf"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www.hicscenter.org/docs/206.swf"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www.hicscenter.org/docs/206.swf"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www.hicscenter.org/docs/206.swf"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www.hicscenter.org/docs/206.swf"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www.hicscenter.org/docs/206.swf"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www.hicscenter.org/docs/206.swf"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www.hicscenter.org/docs/206.swf"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www.hicscenter.org/docs/206.swf"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www.hicscenter.org/docs/206.swf"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www.hicscenter.org/docs/206.swf"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www.hicscenter.org/docs/206.swf"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www.hicscenter.org/docs/206.swf"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www.hicscenter.org/docs/206.swf"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6"/>
          <p:cNvSpPr>
            <a:spLocks noGrp="1" noChangeArrowheads="1"/>
          </p:cNvSpPr>
          <p:nvPr>
            <p:ph type="ftr" sz="quarter" idx="4"/>
          </p:nvPr>
        </p:nvSpPr>
        <p:spPr>
          <a:noFill/>
        </p:spPr>
        <p:txBody>
          <a:bodyPr/>
          <a:lstStyle/>
          <a:p>
            <a:r>
              <a:rPr lang="en-US"/>
              <a:t>Course Guide: Hospital Evacuation: Principles and Practices ARW-214-W</a:t>
            </a:r>
            <a:endParaRPr lang="en-US" sz="1200"/>
          </a:p>
        </p:txBody>
      </p:sp>
      <p:sp>
        <p:nvSpPr>
          <p:cNvPr id="104451" name="Rectangle 10"/>
          <p:cNvSpPr>
            <a:spLocks noGrp="1" noChangeArrowheads="1"/>
          </p:cNvSpPr>
          <p:nvPr>
            <p:ph type="sldNum" sz="quarter" idx="5"/>
          </p:nvPr>
        </p:nvSpPr>
        <p:spPr>
          <a:noFill/>
        </p:spPr>
        <p:txBody>
          <a:bodyPr/>
          <a:lstStyle/>
          <a:p>
            <a:fld id="{0B2BFA1D-D805-4BFE-9603-A46E77D072E3}" type="slidenum">
              <a:rPr lang="en-US" smtClean="0"/>
              <a:pPr/>
              <a:t>0</a:t>
            </a:fld>
            <a:endParaRPr lang="en-US"/>
          </a:p>
        </p:txBody>
      </p:sp>
      <p:sp>
        <p:nvSpPr>
          <p:cNvPr id="104452" name="Rectangle 2"/>
          <p:cNvSpPr>
            <a:spLocks noGrp="1" noRot="1" noChangeAspect="1" noChangeArrowheads="1" noTextEdit="1"/>
          </p:cNvSpPr>
          <p:nvPr>
            <p:ph type="sldImg"/>
          </p:nvPr>
        </p:nvSpPr>
        <p:spPr>
          <a:ln/>
        </p:spPr>
      </p:sp>
      <p:sp>
        <p:nvSpPr>
          <p:cNvPr id="104453" name="Rectangle 3"/>
          <p:cNvSpPr>
            <a:spLocks noGrp="1" noChangeArrowheads="1"/>
          </p:cNvSpPr>
          <p:nvPr>
            <p:ph type="body" idx="1"/>
          </p:nvPr>
        </p:nvSpPr>
        <p:spPr>
          <a:noFill/>
          <a:ln/>
        </p:spPr>
        <p:txBody>
          <a:bodyPr/>
          <a:lstStyle/>
          <a:p>
            <a:pPr eaLnBrk="1" hangingPunct="1"/>
            <a:r>
              <a:rPr lang="en-US" dirty="0">
                <a:latin typeface="Times" pitchFamily="18" charset="0"/>
              </a:rPr>
              <a:t>This course was developed by the American College of Emergency Physicians (ACEP) in conjunction with the U.S. Department of Homeland Security (DHS) under the 2005 Competitive Training Grant Program to assess and enhance health care facilities’ preparedness and response to disasters (natural and technological). The program will strengthen the preparedness capabilities of local health care providers, as directed in Homeland Security Presidential Directive 8 (</a:t>
            </a:r>
            <a:r>
              <a:rPr lang="en-US" dirty="0" err="1">
                <a:latin typeface="Times" pitchFamily="18" charset="0"/>
              </a:rPr>
              <a:t>HSPD</a:t>
            </a:r>
            <a:r>
              <a:rPr lang="en-US" dirty="0">
                <a:latin typeface="Times" pitchFamily="18" charset="0"/>
              </a:rPr>
              <a:t>-8). </a:t>
            </a:r>
          </a:p>
          <a:p>
            <a:pPr eaLnBrk="1" hangingPunct="1"/>
            <a:endParaRPr lang="en-US" dirty="0">
              <a:solidFill>
                <a:srgbClr val="FF0000"/>
              </a:solidFill>
              <a:latin typeface="Times"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6"/>
          <p:cNvSpPr>
            <a:spLocks noGrp="1" noChangeArrowheads="1"/>
          </p:cNvSpPr>
          <p:nvPr>
            <p:ph type="ftr" sz="quarter" idx="4"/>
          </p:nvPr>
        </p:nvSpPr>
        <p:spPr>
          <a:noFill/>
        </p:spPr>
        <p:txBody>
          <a:bodyPr/>
          <a:lstStyle/>
          <a:p>
            <a:r>
              <a:rPr lang="en-US"/>
              <a:t>Course Guide: Hospital Evacuation: Principles and Practices ARW-214-W</a:t>
            </a:r>
            <a:endParaRPr lang="en-US" sz="1200"/>
          </a:p>
        </p:txBody>
      </p:sp>
      <p:sp>
        <p:nvSpPr>
          <p:cNvPr id="113667" name="Rectangle 10"/>
          <p:cNvSpPr>
            <a:spLocks noGrp="1" noChangeArrowheads="1"/>
          </p:cNvSpPr>
          <p:nvPr>
            <p:ph type="sldNum" sz="quarter" idx="5"/>
          </p:nvPr>
        </p:nvSpPr>
        <p:spPr>
          <a:noFill/>
        </p:spPr>
        <p:txBody>
          <a:bodyPr/>
          <a:lstStyle/>
          <a:p>
            <a:fld id="{E51BD0E7-2A85-4CFB-9A47-227FBF252C04}" type="slidenum">
              <a:rPr lang="en-US" smtClean="0"/>
              <a:pPr/>
              <a:t>9</a:t>
            </a:fld>
            <a:endParaRPr lang="en-US"/>
          </a:p>
        </p:txBody>
      </p:sp>
      <p:sp>
        <p:nvSpPr>
          <p:cNvPr id="113668" name="Slide Image Placeholder 1"/>
          <p:cNvSpPr>
            <a:spLocks noGrp="1" noRot="1" noChangeAspect="1" noTextEdit="1"/>
          </p:cNvSpPr>
          <p:nvPr>
            <p:ph type="sldImg"/>
          </p:nvPr>
        </p:nvSpPr>
        <p:spPr>
          <a:ln/>
        </p:spPr>
      </p:sp>
      <p:sp>
        <p:nvSpPr>
          <p:cNvPr id="113669" name="Notes Placeholder 2"/>
          <p:cNvSpPr>
            <a:spLocks noGrp="1"/>
          </p:cNvSpPr>
          <p:nvPr>
            <p:ph type="body" idx="1"/>
          </p:nvPr>
        </p:nvSpPr>
        <p:spPr>
          <a:noFill/>
          <a:ln/>
        </p:spPr>
        <p:txBody>
          <a:bodyPr/>
          <a:lstStyle/>
          <a:p>
            <a:r>
              <a:rPr lang="en-US">
                <a:latin typeface="Times" pitchFamily="18" charset="0"/>
              </a:rPr>
              <a:t>Memoranda of Understanding should be utilized to address resource gaps as identified through the hazard vulnerability assessment process. </a:t>
            </a:r>
          </a:p>
          <a:p>
            <a:r>
              <a:rPr lang="en-US">
                <a:latin typeface="Times" pitchFamily="18" charset="0"/>
              </a:rPr>
              <a:t>MOUs facilitate hospital request for certain resources and services that have been agreed upon prior to the occurrence of an incident, and are considered to be a legally binding contract between the involved parties. It is important to ensure that you understand the laws and regulations that apply to your jurisdiction before entering into an MOU. </a:t>
            </a:r>
          </a:p>
          <a:p>
            <a:r>
              <a:rPr lang="en-US">
                <a:latin typeface="Times" pitchFamily="18" charset="0"/>
              </a:rPr>
              <a:t>MOUs are living documents and should be revisited on a normal basis. It is important to ensure that the stated requirements still address the facility’s identify gaps, and that all parties listed in the document are still capable of meeting the intent of the MOU. The MOU should also be revised when changes occur in supply, demand, or intent. </a:t>
            </a:r>
          </a:p>
          <a:p>
            <a:r>
              <a:rPr lang="en-US">
                <a:latin typeface="Times" pitchFamily="18" charset="0"/>
              </a:rPr>
              <a:t>Regional events can place multiple facilities in an evacuation situation; therefore consideration must be given to vendor selection. The reason reduces the likelihood that supply lines are affected by the event. For example if all of the hospitals in an affected area use the same vendor, a rationing situation could result.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6"/>
          <p:cNvSpPr>
            <a:spLocks noGrp="1" noChangeArrowheads="1"/>
          </p:cNvSpPr>
          <p:nvPr>
            <p:ph type="ftr" sz="quarter" idx="4"/>
          </p:nvPr>
        </p:nvSpPr>
        <p:spPr>
          <a:noFill/>
        </p:spPr>
        <p:txBody>
          <a:bodyPr/>
          <a:lstStyle/>
          <a:p>
            <a:r>
              <a:rPr lang="en-US"/>
              <a:t>Course Guide: Hospital Evacuation: Principles and Practices ARW-214-W</a:t>
            </a:r>
            <a:endParaRPr lang="en-US" sz="1200"/>
          </a:p>
        </p:txBody>
      </p:sp>
      <p:sp>
        <p:nvSpPr>
          <p:cNvPr id="114691" name="Rectangle 10"/>
          <p:cNvSpPr>
            <a:spLocks noGrp="1" noChangeArrowheads="1"/>
          </p:cNvSpPr>
          <p:nvPr>
            <p:ph type="sldNum" sz="quarter" idx="5"/>
          </p:nvPr>
        </p:nvSpPr>
        <p:spPr>
          <a:noFill/>
        </p:spPr>
        <p:txBody>
          <a:bodyPr/>
          <a:lstStyle/>
          <a:p>
            <a:fld id="{E45E1562-3884-4F35-B974-66EEC02C2C97}" type="slidenum">
              <a:rPr lang="en-US" smtClean="0"/>
              <a:pPr/>
              <a:t>10</a:t>
            </a:fld>
            <a:endParaRPr lang="en-US"/>
          </a:p>
        </p:txBody>
      </p:sp>
      <p:sp>
        <p:nvSpPr>
          <p:cNvPr id="114692" name="Slide Image Placeholder 1"/>
          <p:cNvSpPr>
            <a:spLocks noGrp="1" noRot="1" noChangeAspect="1" noTextEdit="1"/>
          </p:cNvSpPr>
          <p:nvPr>
            <p:ph type="sldImg"/>
          </p:nvPr>
        </p:nvSpPr>
        <p:spPr>
          <a:ln/>
        </p:spPr>
      </p:sp>
      <p:sp>
        <p:nvSpPr>
          <p:cNvPr id="114693" name="Notes Placeholder 2"/>
          <p:cNvSpPr>
            <a:spLocks noGrp="1"/>
          </p:cNvSpPr>
          <p:nvPr>
            <p:ph type="body" idx="1"/>
          </p:nvPr>
        </p:nvSpPr>
        <p:spPr>
          <a:noFill/>
          <a:ln/>
        </p:spPr>
        <p:txBody>
          <a:bodyPr/>
          <a:lstStyle/>
          <a:p>
            <a:r>
              <a:rPr lang="en-US">
                <a:latin typeface="Times" pitchFamily="18" charset="0"/>
              </a:rPr>
              <a:t>For example in an evacuation, transportation will be key resource. A complete evacuation will place a large strain on transportation resources within the community. Therefore determining your facility’s transportation needs prior to an incident and developing MOUs can help meet those resource needs. </a:t>
            </a:r>
          </a:p>
          <a:p>
            <a:r>
              <a:rPr lang="en-US">
                <a:latin typeface="Times" pitchFamily="18" charset="0"/>
              </a:rPr>
              <a:t>The patient population and determined risks will determine the needed evacuation equipment, allow this equipment to be located and reserved through MOUs. It is important that these MOUs should be reviewed on a periodic basis do to the rapid technological advances in medical equipment, a facility’s needs or the supplier’s supply pool may change frequently. </a:t>
            </a:r>
          </a:p>
          <a:p>
            <a:r>
              <a:rPr lang="en-US">
                <a:latin typeface="Times" pitchFamily="18" charset="0"/>
              </a:rPr>
              <a:t>Other common MOUs include those dealing with expendable supplies, personnel and receiving facilities.</a:t>
            </a:r>
          </a:p>
          <a:p>
            <a:r>
              <a:rPr lang="en-US">
                <a:latin typeface="Times" pitchFamily="18" charset="0"/>
              </a:rPr>
              <a:t>Several states have established already established state-wide MOUs for the sharing of these recourses. Inquire with your local office of emergency management for more details.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10"/>
          <p:cNvSpPr txBox="1">
            <a:spLocks noGrp="1" noChangeArrowheads="1"/>
          </p:cNvSpPr>
          <p:nvPr/>
        </p:nvSpPr>
        <p:spPr bwMode="auto">
          <a:xfrm>
            <a:off x="3884613" y="8556625"/>
            <a:ext cx="2692400" cy="457200"/>
          </a:xfrm>
          <a:prstGeom prst="rect">
            <a:avLst/>
          </a:prstGeom>
          <a:noFill/>
          <a:ln w="9525">
            <a:noFill/>
            <a:miter lim="800000"/>
            <a:headEnd/>
            <a:tailEnd/>
          </a:ln>
        </p:spPr>
        <p:txBody>
          <a:bodyPr anchor="b"/>
          <a:lstStyle/>
          <a:p>
            <a:pPr algn="r"/>
            <a:fld id="{E450B567-B4F0-4DE5-96BD-B8D30097FFBB}" type="slidenum">
              <a:rPr lang="en-US" sz="900" b="1">
                <a:latin typeface="Arial" charset="0"/>
              </a:rPr>
              <a:pPr algn="r"/>
              <a:t>11</a:t>
            </a:fld>
            <a:endParaRPr lang="en-US" sz="900" b="1">
              <a:latin typeface="Arial" charset="0"/>
            </a:endParaRPr>
          </a:p>
        </p:txBody>
      </p:sp>
      <p:sp>
        <p:nvSpPr>
          <p:cNvPr id="115716" name="Rectangle 2"/>
          <p:cNvSpPr>
            <a:spLocks noGrp="1" noRot="1" noChangeAspect="1" noChangeArrowheads="1" noTextEdit="1"/>
          </p:cNvSpPr>
          <p:nvPr>
            <p:ph type="sldImg"/>
          </p:nvPr>
        </p:nvSpPr>
        <p:spPr>
          <a:ln/>
        </p:spPr>
      </p:sp>
      <p:sp>
        <p:nvSpPr>
          <p:cNvPr id="115717" name="Rectangle 3"/>
          <p:cNvSpPr>
            <a:spLocks noGrp="1" noChangeArrowheads="1"/>
          </p:cNvSpPr>
          <p:nvPr>
            <p:ph type="body" idx="1"/>
          </p:nvPr>
        </p:nvSpPr>
        <p:spPr>
          <a:noFill/>
          <a:ln/>
        </p:spPr>
        <p:txBody>
          <a:bodyPr/>
          <a:lstStyle/>
          <a:p>
            <a:endParaRPr lang="en-US">
              <a:latin typeface="Times" pitchFamily="18" charset="0"/>
            </a:endParaRPr>
          </a:p>
        </p:txBody>
      </p:sp>
      <p:sp>
        <p:nvSpPr>
          <p:cNvPr id="6" name="Slide Number Placeholder 5"/>
          <p:cNvSpPr>
            <a:spLocks noGrp="1"/>
          </p:cNvSpPr>
          <p:nvPr>
            <p:ph type="sldNum" sz="quarter" idx="10"/>
          </p:nvPr>
        </p:nvSpPr>
        <p:spPr/>
        <p:txBody>
          <a:bodyPr/>
          <a:lstStyle/>
          <a:p>
            <a:pPr>
              <a:defRPr/>
            </a:pPr>
            <a:fld id="{D5119C41-6242-42BD-8F9E-7B32B2EE53B4}" type="slidenum">
              <a:rPr lang="en-US" smtClean="0"/>
              <a:pPr>
                <a:defRPr/>
              </a:pPr>
              <a:t>11</a:t>
            </a:fld>
            <a:endParaRPr lang="en-US" dirty="0"/>
          </a:p>
        </p:txBody>
      </p:sp>
      <p:sp>
        <p:nvSpPr>
          <p:cNvPr id="7" name="Footer Placeholder 6"/>
          <p:cNvSpPr>
            <a:spLocks noGrp="1"/>
          </p:cNvSpPr>
          <p:nvPr>
            <p:ph type="ftr" sz="quarter" idx="11"/>
          </p:nvPr>
        </p:nvSpPr>
        <p:spPr>
          <a:xfrm>
            <a:off x="650875" y="8682038"/>
            <a:ext cx="3959225" cy="465137"/>
          </a:xfrm>
        </p:spPr>
        <p:txBody>
          <a:bodyPr/>
          <a:lstStyle/>
          <a:p>
            <a:pPr>
              <a:defRPr/>
            </a:pPr>
            <a:r>
              <a:rPr lang="en-US" dirty="0"/>
              <a:t>Course Guide: Hospital Evacuation: Principles and Practices ARW-214-W</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6"/>
          <p:cNvSpPr>
            <a:spLocks noGrp="1" noChangeArrowheads="1"/>
          </p:cNvSpPr>
          <p:nvPr>
            <p:ph type="ftr" sz="quarter" idx="4"/>
          </p:nvPr>
        </p:nvSpPr>
        <p:spPr>
          <a:noFill/>
        </p:spPr>
        <p:txBody>
          <a:bodyPr/>
          <a:lstStyle/>
          <a:p>
            <a:r>
              <a:rPr lang="en-US"/>
              <a:t>Course Guide: Hospital Evacuation: Principles and Practices ARW-214-W</a:t>
            </a:r>
            <a:endParaRPr lang="en-US" sz="1200"/>
          </a:p>
        </p:txBody>
      </p:sp>
      <p:sp>
        <p:nvSpPr>
          <p:cNvPr id="116739" name="Rectangle 10"/>
          <p:cNvSpPr>
            <a:spLocks noGrp="1" noChangeArrowheads="1"/>
          </p:cNvSpPr>
          <p:nvPr>
            <p:ph type="sldNum" sz="quarter" idx="5"/>
          </p:nvPr>
        </p:nvSpPr>
        <p:spPr>
          <a:noFill/>
        </p:spPr>
        <p:txBody>
          <a:bodyPr/>
          <a:lstStyle/>
          <a:p>
            <a:fld id="{8066CF69-85C0-45F6-BB91-6082011B1EC2}" type="slidenum">
              <a:rPr lang="en-US" smtClean="0"/>
              <a:pPr/>
              <a:t>12</a:t>
            </a:fld>
            <a:endParaRPr lang="en-US"/>
          </a:p>
        </p:txBody>
      </p:sp>
      <p:sp>
        <p:nvSpPr>
          <p:cNvPr id="116740" name="Slide Image Placeholder 1"/>
          <p:cNvSpPr>
            <a:spLocks noGrp="1" noRot="1" noChangeAspect="1" noTextEdit="1"/>
          </p:cNvSpPr>
          <p:nvPr>
            <p:ph type="sldImg"/>
          </p:nvPr>
        </p:nvSpPr>
        <p:spPr>
          <a:ln/>
        </p:spPr>
      </p:sp>
      <p:sp>
        <p:nvSpPr>
          <p:cNvPr id="116741" name="Notes Placeholder 2"/>
          <p:cNvSpPr>
            <a:spLocks noGrp="1"/>
          </p:cNvSpPr>
          <p:nvPr>
            <p:ph type="body" idx="1"/>
          </p:nvPr>
        </p:nvSpPr>
        <p:spPr>
          <a:noFill/>
          <a:ln/>
        </p:spPr>
        <p:txBody>
          <a:bodyPr/>
          <a:lstStyle/>
          <a:p>
            <a:r>
              <a:rPr lang="en-US">
                <a:latin typeface="Times" pitchFamily="18" charset="0"/>
              </a:rPr>
              <a:t>This lesson addresses the components needed when developing a comprehensive evacuation plan, and provides detailed examination of certain crucial areas. The lesson concluded with an evaluation of multiple evacuation case studies. </a:t>
            </a:r>
            <a:endParaRPr lang="en-US">
              <a:solidFill>
                <a:srgbClr val="FF0000"/>
              </a:solidFill>
              <a:latin typeface="Times" pitchFamily="18" charset="0"/>
            </a:endParaRPr>
          </a:p>
          <a:p>
            <a:endParaRPr lang="en-US">
              <a:solidFill>
                <a:srgbClr val="FF0000"/>
              </a:solidFill>
              <a:latin typeface="Times" pitchFamily="18" charset="0"/>
            </a:endParaRPr>
          </a:p>
          <a:p>
            <a:endParaRPr lang="en-US">
              <a:solidFill>
                <a:srgbClr val="FF0000"/>
              </a:solidFill>
              <a:latin typeface="Times" pitchFamily="18" charset="0"/>
            </a:endParaRPr>
          </a:p>
          <a:p>
            <a:endParaRPr lang="en-US">
              <a:latin typeface="Times" pitchFamily="18" charset="0"/>
            </a:endParaRPr>
          </a:p>
          <a:p>
            <a:endParaRPr lang="en-US">
              <a:latin typeface="Times"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6"/>
          <p:cNvSpPr>
            <a:spLocks noGrp="1" noChangeArrowheads="1"/>
          </p:cNvSpPr>
          <p:nvPr>
            <p:ph type="ftr" sz="quarter" idx="4"/>
          </p:nvPr>
        </p:nvSpPr>
        <p:spPr>
          <a:noFill/>
        </p:spPr>
        <p:txBody>
          <a:bodyPr/>
          <a:lstStyle/>
          <a:p>
            <a:r>
              <a:rPr lang="en-US"/>
              <a:t>Course Guide: Hospital Evacuation: Principles and Practices ARW-214-W</a:t>
            </a:r>
            <a:endParaRPr lang="en-US" sz="1200"/>
          </a:p>
        </p:txBody>
      </p:sp>
      <p:sp>
        <p:nvSpPr>
          <p:cNvPr id="117763" name="Rectangle 10"/>
          <p:cNvSpPr>
            <a:spLocks noGrp="1" noChangeArrowheads="1"/>
          </p:cNvSpPr>
          <p:nvPr>
            <p:ph type="sldNum" sz="quarter" idx="5"/>
          </p:nvPr>
        </p:nvSpPr>
        <p:spPr>
          <a:noFill/>
        </p:spPr>
        <p:txBody>
          <a:bodyPr/>
          <a:lstStyle/>
          <a:p>
            <a:fld id="{C962A110-7C11-4EE3-B734-D34DF65DAB2E}" type="slidenum">
              <a:rPr lang="en-US" smtClean="0"/>
              <a:pPr/>
              <a:t>13</a:t>
            </a:fld>
            <a:endParaRPr lang="en-US"/>
          </a:p>
        </p:txBody>
      </p:sp>
      <p:sp>
        <p:nvSpPr>
          <p:cNvPr id="117764" name="Slide Image Placeholder 1"/>
          <p:cNvSpPr>
            <a:spLocks noGrp="1" noRot="1" noChangeAspect="1" noTextEdit="1"/>
          </p:cNvSpPr>
          <p:nvPr>
            <p:ph type="sldImg"/>
          </p:nvPr>
        </p:nvSpPr>
        <p:spPr>
          <a:ln/>
        </p:spPr>
      </p:sp>
      <p:sp>
        <p:nvSpPr>
          <p:cNvPr id="117765" name="Notes Placeholder 2"/>
          <p:cNvSpPr>
            <a:spLocks noGrp="1"/>
          </p:cNvSpPr>
          <p:nvPr>
            <p:ph type="body" idx="1"/>
          </p:nvPr>
        </p:nvSpPr>
        <p:spPr>
          <a:noFill/>
          <a:ln/>
        </p:spPr>
        <p:txBody>
          <a:bodyPr/>
          <a:lstStyle/>
          <a:p>
            <a:r>
              <a:rPr lang="en-US" u="sng" dirty="0">
                <a:latin typeface="Times" pitchFamily="18" charset="0"/>
              </a:rPr>
              <a:t>Terminal Learning Objective (TLO):</a:t>
            </a:r>
          </a:p>
          <a:p>
            <a:pPr>
              <a:buFontTx/>
              <a:buChar char="-"/>
            </a:pPr>
            <a:r>
              <a:rPr lang="en-US" dirty="0">
                <a:latin typeface="Times" pitchFamily="18" charset="0"/>
              </a:rPr>
              <a:t>Upon completion of this lesson, the participants will be able to identify four (4) crucial components in developing an emergency evacuation plan.</a:t>
            </a:r>
          </a:p>
          <a:p>
            <a:endParaRPr lang="en-US" dirty="0">
              <a:latin typeface="Times" pitchFamily="18" charset="0"/>
            </a:endParaRPr>
          </a:p>
          <a:p>
            <a:r>
              <a:rPr lang="en-US" u="sng" dirty="0">
                <a:latin typeface="Times" pitchFamily="18" charset="0"/>
              </a:rPr>
              <a:t>Enabling Learning Objectives (ELO):</a:t>
            </a:r>
          </a:p>
          <a:p>
            <a:pPr>
              <a:buFontTx/>
              <a:buChar char="-"/>
            </a:pPr>
            <a:r>
              <a:rPr lang="en-US" dirty="0">
                <a:latin typeface="Times" pitchFamily="18" charset="0"/>
              </a:rPr>
              <a:t>Upon completion of this lesson, the participants will be able to list three (3) elements required in the development of a comprehensive emergency management plan with 100% accuracy.</a:t>
            </a:r>
          </a:p>
          <a:p>
            <a:pPr>
              <a:buFontTx/>
              <a:buChar char="-"/>
            </a:pPr>
            <a:r>
              <a:rPr lang="en-US" dirty="0">
                <a:latin typeface="Times" pitchFamily="18" charset="0"/>
              </a:rPr>
              <a:t>Upon completion of this lesson, the participants will be able define the 96 hour principle to ensure facility sustainability immediately after an incident with 100% accuracy.</a:t>
            </a:r>
          </a:p>
          <a:p>
            <a:r>
              <a:rPr lang="en-US" dirty="0">
                <a:latin typeface="Times" pitchFamily="18" charset="0"/>
              </a:rPr>
              <a:t>- Upon completion of this lesson, the participants will be able to identify three (3) criteria for deciding to shelter-in-place during an emergency incident with 100% accuracy. </a:t>
            </a:r>
          </a:p>
          <a:p>
            <a:r>
              <a:rPr lang="en-US" dirty="0">
                <a:latin typeface="Times" pitchFamily="18" charset="0"/>
              </a:rPr>
              <a:t>- Upon completion of this lesson, the participants will be able to recall the differences between partial facility evacuation and total facility evacuation with 100 % accuracy. </a:t>
            </a:r>
          </a:p>
          <a:p>
            <a:pPr>
              <a:buFontTx/>
              <a:buChar char="-"/>
            </a:pPr>
            <a:r>
              <a:rPr lang="en-US" dirty="0">
                <a:latin typeface="Times" pitchFamily="18" charset="0"/>
              </a:rPr>
              <a:t>Upon completion of this lesson, the participants will be able to list the two (2) key factors for deciding between sheltering-in-place and facility evacuation during an emergency event with 100% accuracy. </a:t>
            </a:r>
          </a:p>
          <a:p>
            <a:r>
              <a:rPr lang="en-US" dirty="0">
                <a:latin typeface="Times" pitchFamily="18" charset="0"/>
              </a:rPr>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r>
              <a:rPr lang="en-US" u="sng">
                <a:latin typeface="Times" pitchFamily="18" charset="0"/>
              </a:rPr>
              <a:t>Activation</a:t>
            </a:r>
            <a:endParaRPr lang="en-US">
              <a:latin typeface="Times" pitchFamily="18" charset="0"/>
            </a:endParaRPr>
          </a:p>
          <a:p>
            <a:pPr>
              <a:buFontTx/>
              <a:buChar char="-"/>
            </a:pPr>
            <a:r>
              <a:rPr lang="en-US">
                <a:latin typeface="Times" pitchFamily="18" charset="0"/>
              </a:rPr>
              <a:t>Defines criteria and for decision to activate the plan</a:t>
            </a:r>
          </a:p>
          <a:p>
            <a:pPr>
              <a:buFontTx/>
              <a:buChar char="-"/>
            </a:pPr>
            <a:r>
              <a:rPr lang="en-US">
                <a:latin typeface="Times" pitchFamily="18" charset="0"/>
              </a:rPr>
              <a:t>Defines how plan is activated and integrated within the facility</a:t>
            </a:r>
          </a:p>
          <a:p>
            <a:pPr>
              <a:buFontTx/>
              <a:buChar char="-"/>
            </a:pPr>
            <a:r>
              <a:rPr lang="en-US">
                <a:latin typeface="Times" pitchFamily="18" charset="0"/>
              </a:rPr>
              <a:t>Defines type/ level of evacuation to occur</a:t>
            </a:r>
          </a:p>
          <a:p>
            <a:pPr>
              <a:buFontTx/>
              <a:buChar char="-"/>
            </a:pPr>
            <a:r>
              <a:rPr lang="en-US">
                <a:latin typeface="Times" pitchFamily="18" charset="0"/>
              </a:rPr>
              <a:t>Describes the phases of implementation</a:t>
            </a:r>
          </a:p>
          <a:p>
            <a:r>
              <a:rPr lang="en-US" u="sng">
                <a:latin typeface="Times" pitchFamily="18" charset="0"/>
              </a:rPr>
              <a:t>Identification of Alternate Sites(s) – Receiving Facilities</a:t>
            </a:r>
          </a:p>
          <a:p>
            <a:pPr>
              <a:buFontTx/>
              <a:buChar char="-"/>
            </a:pPr>
            <a:r>
              <a:rPr lang="en-US">
                <a:latin typeface="Times" pitchFamily="18" charset="0"/>
              </a:rPr>
              <a:t>Identify written documentation that confirms the commitment of these facilities</a:t>
            </a:r>
          </a:p>
          <a:p>
            <a:pPr>
              <a:buFontTx/>
              <a:buChar char="-"/>
            </a:pPr>
            <a:r>
              <a:rPr lang="en-US">
                <a:latin typeface="Times" pitchFamily="18" charset="0"/>
              </a:rPr>
              <a:t>Define process for updating agreements</a:t>
            </a:r>
          </a:p>
          <a:p>
            <a:r>
              <a:rPr lang="en-US" u="sng">
                <a:latin typeface="Times" pitchFamily="18" charset="0"/>
              </a:rPr>
              <a:t>Evacuation Resources</a:t>
            </a:r>
            <a:endParaRPr lang="en-US">
              <a:latin typeface="Times" pitchFamily="18" charset="0"/>
            </a:endParaRPr>
          </a:p>
          <a:p>
            <a:pPr>
              <a:buFontTx/>
              <a:buChar char="-"/>
            </a:pPr>
            <a:r>
              <a:rPr lang="en-US">
                <a:latin typeface="Times" pitchFamily="18" charset="0"/>
              </a:rPr>
              <a:t>Identify resources/ equipment available to move patients from rooms/ floors </a:t>
            </a:r>
          </a:p>
          <a:p>
            <a:pPr>
              <a:buFontTx/>
              <a:buChar char="-"/>
            </a:pPr>
            <a:r>
              <a:rPr lang="en-US">
                <a:latin typeface="Times" pitchFamily="18" charset="0"/>
              </a:rPr>
              <a:t>Identify procedures for inventory control of resources/ equipment</a:t>
            </a:r>
          </a:p>
          <a:p>
            <a:pPr>
              <a:buFontTx/>
              <a:buChar char="-"/>
            </a:pPr>
            <a:r>
              <a:rPr lang="en-US">
                <a:latin typeface="Times" pitchFamily="18" charset="0"/>
              </a:rPr>
              <a:t>Define protocol for staff training on equipment use</a:t>
            </a:r>
          </a:p>
          <a:p>
            <a:pPr>
              <a:buFontTx/>
              <a:buChar char="-"/>
            </a:pPr>
            <a:r>
              <a:rPr lang="en-US">
                <a:latin typeface="Times" pitchFamily="18" charset="0"/>
              </a:rPr>
              <a:t>Define protocol for on-going assessment of patient status to determine equipment and transportation needs</a:t>
            </a:r>
          </a:p>
          <a:p>
            <a:r>
              <a:rPr lang="en-US" u="sng">
                <a:latin typeface="Times" pitchFamily="18" charset="0"/>
              </a:rPr>
              <a:t>Continuity of Care Resources</a:t>
            </a:r>
            <a:endParaRPr lang="en-US">
              <a:latin typeface="Times" pitchFamily="18" charset="0"/>
            </a:endParaRPr>
          </a:p>
          <a:p>
            <a:r>
              <a:rPr lang="en-US">
                <a:latin typeface="Times" pitchFamily="18" charset="0"/>
              </a:rPr>
              <a:t>The plan must address how continuity of care will be maintained during an evacuation for patients at all levels of clinical complexity and disability.</a:t>
            </a:r>
          </a:p>
          <a:p>
            <a:pPr>
              <a:buFontTx/>
              <a:buChar char="-"/>
            </a:pPr>
            <a:r>
              <a:rPr lang="en-US">
                <a:latin typeface="Times" pitchFamily="18" charset="0"/>
              </a:rPr>
              <a:t>How to maintain continuity of care if the usual equipment is not available</a:t>
            </a:r>
          </a:p>
          <a:p>
            <a:pPr>
              <a:buFontTx/>
              <a:buChar char="-"/>
            </a:pPr>
            <a:r>
              <a:rPr lang="en-US">
                <a:latin typeface="Times" pitchFamily="18" charset="0"/>
              </a:rPr>
              <a:t>How equipment identified as necessary to provide continuity of care can be move patient</a:t>
            </a:r>
          </a:p>
          <a:p>
            <a:pPr>
              <a:buFontTx/>
              <a:buChar char="-"/>
            </a:pPr>
            <a:r>
              <a:rPr lang="en-US">
                <a:latin typeface="Times" pitchFamily="18" charset="0"/>
              </a:rPr>
              <a:t>How will isolation precautions be maintained (both for patients and staff)</a:t>
            </a:r>
          </a:p>
          <a:p>
            <a:pPr>
              <a:buFontTx/>
              <a:buChar char="-"/>
            </a:pPr>
            <a:r>
              <a:rPr lang="en-US">
                <a:latin typeface="Times" pitchFamily="18" charset="0"/>
              </a:rPr>
              <a:t>How will staff train and drill on this process</a:t>
            </a:r>
            <a:endParaRPr lang="en-US" i="1">
              <a:latin typeface="Times" pitchFamily="18" charset="0"/>
            </a:endParaRPr>
          </a:p>
          <a:p>
            <a:pPr>
              <a:buFontTx/>
              <a:buChar char="-"/>
            </a:pPr>
            <a:endParaRPr lang="en-US">
              <a:latin typeface="Times" pitchFamily="18" charset="0"/>
            </a:endParaRPr>
          </a:p>
        </p:txBody>
      </p:sp>
      <p:sp>
        <p:nvSpPr>
          <p:cNvPr id="118788" name="Header Placeholder 3"/>
          <p:cNvSpPr>
            <a:spLocks noGrp="1"/>
          </p:cNvSpPr>
          <p:nvPr>
            <p:ph type="hdr" sz="quarter"/>
          </p:nvPr>
        </p:nvSpPr>
        <p:spPr>
          <a:noFill/>
        </p:spPr>
        <p:txBody>
          <a:bodyPr/>
          <a:lstStyle/>
          <a:p>
            <a:endParaRPr lang="en-US"/>
          </a:p>
        </p:txBody>
      </p:sp>
      <p:sp>
        <p:nvSpPr>
          <p:cNvPr id="118789" name="Footer Placeholder 4"/>
          <p:cNvSpPr>
            <a:spLocks noGrp="1"/>
          </p:cNvSpPr>
          <p:nvPr>
            <p:ph type="ftr" sz="quarter" idx="4"/>
          </p:nvPr>
        </p:nvSpPr>
        <p:spPr>
          <a:noFill/>
        </p:spPr>
        <p:txBody>
          <a:bodyPr/>
          <a:lstStyle/>
          <a:p>
            <a:r>
              <a:rPr lang="en-US"/>
              <a:t>Course Guide: Hospital Evacuation: Principles and Practices ARW-214-W</a:t>
            </a:r>
          </a:p>
        </p:txBody>
      </p:sp>
      <p:sp>
        <p:nvSpPr>
          <p:cNvPr id="118790" name="Slide Number Placeholder 5"/>
          <p:cNvSpPr>
            <a:spLocks noGrp="1"/>
          </p:cNvSpPr>
          <p:nvPr>
            <p:ph type="sldNum" sz="quarter" idx="5"/>
          </p:nvPr>
        </p:nvSpPr>
        <p:spPr>
          <a:noFill/>
        </p:spPr>
        <p:txBody>
          <a:bodyPr/>
          <a:lstStyle/>
          <a:p>
            <a:fld id="{BBD5AF5A-3F68-4348-A6EE-9405E7FF5852}" type="slidenum">
              <a:rPr lang="en-US" smtClean="0"/>
              <a:pPr/>
              <a:t>14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r>
              <a:rPr lang="en-US" sz="1500" u="sng" dirty="0"/>
              <a:t>External Transportation Resources</a:t>
            </a:r>
            <a:endParaRPr lang="en-US" sz="1500" dirty="0"/>
          </a:p>
          <a:p>
            <a:pPr>
              <a:buFontTx/>
              <a:buChar char="-"/>
              <a:defRPr/>
            </a:pPr>
            <a:r>
              <a:rPr lang="en-US" sz="1500" dirty="0"/>
              <a:t>Identify pre-designate areas to congregate patients</a:t>
            </a:r>
          </a:p>
          <a:p>
            <a:pPr>
              <a:buFontTx/>
              <a:buChar char="-"/>
              <a:defRPr/>
            </a:pPr>
            <a:r>
              <a:rPr lang="en-US" sz="1500" dirty="0"/>
              <a:t>Development of lists with numbers, types, and transportation needs of patients </a:t>
            </a:r>
          </a:p>
          <a:p>
            <a:pPr>
              <a:buFontTx/>
              <a:buChar char="-"/>
              <a:defRPr/>
            </a:pPr>
            <a:r>
              <a:rPr lang="en-US" sz="1500" dirty="0"/>
              <a:t>Describe the process for requesting transportation to coordinate vehicle needs</a:t>
            </a:r>
          </a:p>
          <a:p>
            <a:pPr>
              <a:buFontTx/>
              <a:buChar char="-"/>
              <a:defRPr/>
            </a:pPr>
            <a:r>
              <a:rPr lang="en-US" sz="1500" dirty="0"/>
              <a:t>Identify alternate transportation resources</a:t>
            </a:r>
          </a:p>
          <a:p>
            <a:pPr>
              <a:buFontTx/>
              <a:buChar char="-"/>
              <a:defRPr/>
            </a:pPr>
            <a:r>
              <a:rPr lang="en-US" sz="1500" dirty="0"/>
              <a:t>Reference documentation that confirms commitment of required transportation resources</a:t>
            </a:r>
          </a:p>
          <a:p>
            <a:pPr>
              <a:buFontTx/>
              <a:buChar char="-"/>
              <a:defRPr/>
            </a:pPr>
            <a:r>
              <a:rPr lang="en-US" sz="1500" dirty="0"/>
              <a:t>Define the process for reaffirming and updating agreements and plans</a:t>
            </a:r>
          </a:p>
          <a:p>
            <a:pPr>
              <a:defRPr/>
            </a:pPr>
            <a:r>
              <a:rPr lang="en-US" sz="1500" u="sng" dirty="0"/>
              <a:t>Patient Evacuation</a:t>
            </a:r>
            <a:endParaRPr lang="en-US" sz="1500" dirty="0"/>
          </a:p>
          <a:p>
            <a:pPr>
              <a:buFontTx/>
              <a:buChar char="-"/>
              <a:defRPr/>
            </a:pPr>
            <a:r>
              <a:rPr lang="en-US" sz="1500" dirty="0"/>
              <a:t>Specify the protocol to assure the patient destination is compatible to the patient acuity</a:t>
            </a:r>
          </a:p>
          <a:p>
            <a:pPr>
              <a:buFontTx/>
              <a:buChar char="-"/>
              <a:defRPr/>
            </a:pPr>
            <a:r>
              <a:rPr lang="en-US" sz="1500" dirty="0"/>
              <a:t>Identify methods for communicating specific patient care needs and risks</a:t>
            </a:r>
          </a:p>
          <a:p>
            <a:pPr>
              <a:buFontTx/>
              <a:buChar char="-"/>
              <a:defRPr/>
            </a:pPr>
            <a:r>
              <a:rPr lang="en-US" sz="1500" dirty="0"/>
              <a:t>Identify the resources necessary to address patient needs during transport</a:t>
            </a:r>
          </a:p>
          <a:p>
            <a:pPr>
              <a:buFontTx/>
              <a:buChar char="-"/>
              <a:defRPr/>
            </a:pPr>
            <a:r>
              <a:rPr lang="en-US" sz="1500" dirty="0"/>
              <a:t>Document staff training and exercises on the traffic flow and movement of patients to a staging area</a:t>
            </a:r>
          </a:p>
          <a:p>
            <a:pPr>
              <a:defRPr/>
            </a:pPr>
            <a:r>
              <a:rPr lang="en-US" u="sng" dirty="0"/>
              <a:t>Tracking Destination. Arrival of Patients</a:t>
            </a:r>
            <a:endParaRPr lang="en-US" dirty="0"/>
          </a:p>
          <a:p>
            <a:pPr>
              <a:buFontTx/>
              <a:buChar char="-"/>
              <a:defRPr/>
            </a:pPr>
            <a:r>
              <a:rPr lang="en-US" dirty="0"/>
              <a:t>Patient identification device (wristband, RFID, etc) must be attached to all patients</a:t>
            </a:r>
          </a:p>
          <a:p>
            <a:pPr>
              <a:buFontTx/>
              <a:buChar char="-"/>
              <a:defRPr/>
            </a:pPr>
            <a:r>
              <a:rPr lang="en-US" dirty="0"/>
              <a:t>Describe the process to track eh arrival of each patient at the destination</a:t>
            </a:r>
          </a:p>
          <a:p>
            <a:pPr>
              <a:defRPr/>
            </a:pPr>
            <a:r>
              <a:rPr lang="en-US" u="sng" dirty="0"/>
              <a:t>Family/ Responsible Party Notification</a:t>
            </a:r>
          </a:p>
          <a:p>
            <a:pPr>
              <a:buFontTx/>
              <a:buChar char="-"/>
              <a:defRPr/>
            </a:pPr>
            <a:r>
              <a:rPr lang="en-US" dirty="0"/>
              <a:t>Protocol for emergency notification to public safety for immediate response must be clearly written and educated to staff</a:t>
            </a:r>
          </a:p>
          <a:p>
            <a:pPr>
              <a:buFontTx/>
              <a:buChar char="-"/>
              <a:defRPr/>
            </a:pPr>
            <a:r>
              <a:rPr lang="en-US" dirty="0"/>
              <a:t>Define who (title, not name) is responsible to keep current listings of contact numbers in accessible locations</a:t>
            </a:r>
          </a:p>
          <a:p>
            <a:pPr marL="0" lvl="1">
              <a:defRPr/>
            </a:pPr>
            <a:r>
              <a:rPr lang="en-US" i="1" dirty="0">
                <a:latin typeface="Times" pitchFamily="18" charset="0"/>
              </a:rPr>
              <a:t>Reference</a:t>
            </a:r>
          </a:p>
          <a:p>
            <a:pPr marL="0" lvl="1">
              <a:defRPr/>
            </a:pPr>
            <a:r>
              <a:rPr lang="en-US" i="1" dirty="0">
                <a:latin typeface="Times" pitchFamily="18" charset="0"/>
              </a:rPr>
              <a:t>California  Hospital Association; “Hospital Evacuation Checklist” retrieved from </a:t>
            </a:r>
            <a:r>
              <a:rPr lang="en-US" u="sng" dirty="0">
                <a:hlinkClick r:id="rId3"/>
              </a:rPr>
              <a:t>http://www.calhospitalprepare.org/sites/epbackup.org/files/resources/HospitalEvacuationPlanChecklistCHAv07092008.doc</a:t>
            </a:r>
            <a:r>
              <a:rPr lang="en-US" dirty="0"/>
              <a:t> </a:t>
            </a:r>
            <a:endParaRPr lang="en-US" i="1" dirty="0">
              <a:latin typeface="Times" pitchFamily="18" charset="0"/>
            </a:endParaRPr>
          </a:p>
          <a:p>
            <a:pPr>
              <a:buFontTx/>
              <a:buChar char="-"/>
              <a:defRPr/>
            </a:pPr>
            <a:endParaRPr lang="en-US" dirty="0"/>
          </a:p>
        </p:txBody>
      </p:sp>
      <p:sp>
        <p:nvSpPr>
          <p:cNvPr id="119812" name="Header Placeholder 3"/>
          <p:cNvSpPr>
            <a:spLocks noGrp="1"/>
          </p:cNvSpPr>
          <p:nvPr>
            <p:ph type="hdr" sz="quarter"/>
          </p:nvPr>
        </p:nvSpPr>
        <p:spPr>
          <a:noFill/>
        </p:spPr>
        <p:txBody>
          <a:bodyPr/>
          <a:lstStyle/>
          <a:p>
            <a:endParaRPr lang="en-US"/>
          </a:p>
        </p:txBody>
      </p:sp>
      <p:sp>
        <p:nvSpPr>
          <p:cNvPr id="119813" name="Footer Placeholder 4"/>
          <p:cNvSpPr>
            <a:spLocks noGrp="1"/>
          </p:cNvSpPr>
          <p:nvPr>
            <p:ph type="ftr" sz="quarter" idx="4"/>
          </p:nvPr>
        </p:nvSpPr>
        <p:spPr>
          <a:noFill/>
        </p:spPr>
        <p:txBody>
          <a:bodyPr/>
          <a:lstStyle/>
          <a:p>
            <a:r>
              <a:rPr lang="en-US"/>
              <a:t>Course Guide: Hospital Evacuation: Principles and Practices ARW-214-W</a:t>
            </a:r>
          </a:p>
        </p:txBody>
      </p:sp>
      <p:sp>
        <p:nvSpPr>
          <p:cNvPr id="119814" name="Slide Number Placeholder 5"/>
          <p:cNvSpPr>
            <a:spLocks noGrp="1"/>
          </p:cNvSpPr>
          <p:nvPr>
            <p:ph type="sldNum" sz="quarter" idx="5"/>
          </p:nvPr>
        </p:nvSpPr>
        <p:spPr>
          <a:noFill/>
        </p:spPr>
        <p:txBody>
          <a:bodyPr/>
          <a:lstStyle/>
          <a:p>
            <a:fld id="{E2AA293E-EB6F-42FF-AA2E-36E6D3A178C0}" type="slidenum">
              <a:rPr lang="en-US" smtClean="0"/>
              <a:pPr/>
              <a:t>15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xfrm>
            <a:off x="495300" y="3508375"/>
            <a:ext cx="6261100" cy="5143500"/>
          </a:xfrm>
          <a:noFill/>
          <a:ln/>
        </p:spPr>
        <p:txBody>
          <a:bodyPr/>
          <a:lstStyle/>
          <a:p>
            <a:r>
              <a:rPr lang="en-US" u="sng">
                <a:latin typeface="Times" pitchFamily="18" charset="0"/>
              </a:rPr>
              <a:t>Additional Government Agency Notifications</a:t>
            </a:r>
          </a:p>
          <a:p>
            <a:pPr>
              <a:buFontTx/>
              <a:buChar char="-"/>
            </a:pPr>
            <a:r>
              <a:rPr lang="en-US">
                <a:latin typeface="Times" pitchFamily="18" charset="0"/>
              </a:rPr>
              <a:t>Protocol for emergency notification to public safety for immediate response must be clearly written and educated to staff</a:t>
            </a:r>
          </a:p>
          <a:p>
            <a:pPr>
              <a:buFontTx/>
              <a:buChar char="-"/>
            </a:pPr>
            <a:r>
              <a:rPr lang="en-US">
                <a:latin typeface="Times" pitchFamily="18" charset="0"/>
              </a:rPr>
              <a:t>Protocol for emergency notification of patient evacuation to department of health and local EMS must be clearly written and educated to staff</a:t>
            </a:r>
          </a:p>
          <a:p>
            <a:pPr>
              <a:buFontTx/>
              <a:buChar char="-"/>
            </a:pPr>
            <a:r>
              <a:rPr lang="en-US">
                <a:latin typeface="Times" pitchFamily="18" charset="0"/>
              </a:rPr>
              <a:t>Define who (title, not name) is responsible to keep current listings of contact numbers in accessible locations</a:t>
            </a:r>
          </a:p>
          <a:p>
            <a:r>
              <a:rPr lang="en-US" u="sng">
                <a:latin typeface="Times" pitchFamily="18" charset="0"/>
              </a:rPr>
              <a:t>Transport of Records, Supplies and Equipment</a:t>
            </a:r>
            <a:endParaRPr lang="en-US">
              <a:latin typeface="Times" pitchFamily="18" charset="0"/>
            </a:endParaRPr>
          </a:p>
          <a:p>
            <a:pPr>
              <a:buFontTx/>
              <a:buChar char="-"/>
            </a:pPr>
            <a:r>
              <a:rPr lang="en-US">
                <a:latin typeface="Times" pitchFamily="18" charset="0"/>
              </a:rPr>
              <a:t>Describe the procedure for transport of medication administration records and patient care/ medical records</a:t>
            </a:r>
          </a:p>
          <a:p>
            <a:pPr>
              <a:buFontTx/>
              <a:buChar char="-"/>
            </a:pPr>
            <a:r>
              <a:rPr lang="en-US">
                <a:latin typeface="Times" pitchFamily="18" charset="0"/>
              </a:rPr>
              <a:t>Describe measures taken to protect patient confidentiality</a:t>
            </a:r>
          </a:p>
          <a:p>
            <a:pPr>
              <a:buFontTx/>
              <a:buChar char="-"/>
            </a:pPr>
            <a:r>
              <a:rPr lang="en-US">
                <a:latin typeface="Times" pitchFamily="18" charset="0"/>
              </a:rPr>
              <a:t>Describe the process to transport essential patient equipment and supplies </a:t>
            </a:r>
          </a:p>
          <a:p>
            <a:pPr>
              <a:buFontTx/>
              <a:buChar char="-"/>
            </a:pPr>
            <a:r>
              <a:rPr lang="en-US">
                <a:latin typeface="Times" pitchFamily="18" charset="0"/>
              </a:rPr>
              <a:t>Describe the protocols for the transfer of patient specific medications and records to receiving facility</a:t>
            </a:r>
          </a:p>
          <a:p>
            <a:pPr>
              <a:buFontTx/>
              <a:buChar char="-"/>
            </a:pPr>
            <a:r>
              <a:rPr lang="en-US">
                <a:latin typeface="Times" pitchFamily="18" charset="0"/>
              </a:rPr>
              <a:t>Protocols for transfer of controlled substances</a:t>
            </a:r>
          </a:p>
          <a:p>
            <a:pPr>
              <a:buFontTx/>
              <a:buChar char="-"/>
            </a:pPr>
            <a:endParaRPr lang="en-US">
              <a:latin typeface="Times" pitchFamily="18" charset="0"/>
            </a:endParaRPr>
          </a:p>
          <a:p>
            <a:pPr>
              <a:buFontTx/>
              <a:buChar char="-"/>
            </a:pPr>
            <a:endParaRPr lang="en-US">
              <a:latin typeface="Times" pitchFamily="18" charset="0"/>
            </a:endParaRPr>
          </a:p>
        </p:txBody>
      </p:sp>
      <p:sp>
        <p:nvSpPr>
          <p:cNvPr id="120836" name="Header Placeholder 3"/>
          <p:cNvSpPr>
            <a:spLocks noGrp="1"/>
          </p:cNvSpPr>
          <p:nvPr>
            <p:ph type="hdr" sz="quarter"/>
          </p:nvPr>
        </p:nvSpPr>
        <p:spPr>
          <a:noFill/>
        </p:spPr>
        <p:txBody>
          <a:bodyPr/>
          <a:lstStyle/>
          <a:p>
            <a:endParaRPr lang="en-US"/>
          </a:p>
        </p:txBody>
      </p:sp>
      <p:sp>
        <p:nvSpPr>
          <p:cNvPr id="120837" name="Footer Placeholder 4"/>
          <p:cNvSpPr>
            <a:spLocks noGrp="1"/>
          </p:cNvSpPr>
          <p:nvPr>
            <p:ph type="ftr" sz="quarter" idx="4"/>
          </p:nvPr>
        </p:nvSpPr>
        <p:spPr>
          <a:noFill/>
        </p:spPr>
        <p:txBody>
          <a:bodyPr/>
          <a:lstStyle/>
          <a:p>
            <a:r>
              <a:rPr lang="en-US"/>
              <a:t>Course Guide: Hospital Evacuation: Principles and Practices ARW-214-W</a:t>
            </a:r>
          </a:p>
        </p:txBody>
      </p:sp>
      <p:sp>
        <p:nvSpPr>
          <p:cNvPr id="120838" name="Slide Number Placeholder 5"/>
          <p:cNvSpPr>
            <a:spLocks noGrp="1"/>
          </p:cNvSpPr>
          <p:nvPr>
            <p:ph type="sldNum" sz="quarter" idx="5"/>
          </p:nvPr>
        </p:nvSpPr>
        <p:spPr>
          <a:noFill/>
        </p:spPr>
        <p:txBody>
          <a:bodyPr/>
          <a:lstStyle/>
          <a:p>
            <a:fld id="{F28D689F-0500-4F52-9FAB-18211FF53A8D}" type="slidenum">
              <a:rPr lang="en-US" smtClean="0"/>
              <a:pPr/>
              <a:t>16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en-US">
              <a:latin typeface="Times" pitchFamily="18" charset="0"/>
            </a:endParaRPr>
          </a:p>
        </p:txBody>
      </p:sp>
      <p:sp>
        <p:nvSpPr>
          <p:cNvPr id="121860" name="Header Placeholder 3"/>
          <p:cNvSpPr>
            <a:spLocks noGrp="1"/>
          </p:cNvSpPr>
          <p:nvPr>
            <p:ph type="hdr" sz="quarter"/>
          </p:nvPr>
        </p:nvSpPr>
        <p:spPr>
          <a:noFill/>
        </p:spPr>
        <p:txBody>
          <a:bodyPr/>
          <a:lstStyle/>
          <a:p>
            <a:endParaRPr lang="en-US"/>
          </a:p>
        </p:txBody>
      </p:sp>
      <p:sp>
        <p:nvSpPr>
          <p:cNvPr id="121861" name="Footer Placeholder 4"/>
          <p:cNvSpPr>
            <a:spLocks noGrp="1"/>
          </p:cNvSpPr>
          <p:nvPr>
            <p:ph type="ftr" sz="quarter" idx="4"/>
          </p:nvPr>
        </p:nvSpPr>
        <p:spPr>
          <a:xfrm>
            <a:off x="676275" y="8723313"/>
            <a:ext cx="4264025" cy="465137"/>
          </a:xfrm>
          <a:noFill/>
        </p:spPr>
        <p:txBody>
          <a:bodyPr/>
          <a:lstStyle/>
          <a:p>
            <a:r>
              <a:rPr lang="en-US"/>
              <a:t>Course Guide: Hospital Evacuation: Principles and Practices ARW-214-W</a:t>
            </a:r>
            <a:endParaRPr lang="en-US" dirty="0"/>
          </a:p>
        </p:txBody>
      </p:sp>
      <p:sp>
        <p:nvSpPr>
          <p:cNvPr id="121862" name="Slide Number Placeholder 5"/>
          <p:cNvSpPr>
            <a:spLocks noGrp="1"/>
          </p:cNvSpPr>
          <p:nvPr>
            <p:ph type="sldNum" sz="quarter" idx="5"/>
          </p:nvPr>
        </p:nvSpPr>
        <p:spPr>
          <a:noFill/>
        </p:spPr>
        <p:txBody>
          <a:bodyPr/>
          <a:lstStyle/>
          <a:p>
            <a:fld id="{7A90785F-6E90-422C-89F6-F1C223DCC37E}" type="slidenum">
              <a:rPr lang="en-US" smtClean="0"/>
              <a:pPr/>
              <a:t>17</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xfrm>
            <a:off x="1376363" y="460375"/>
            <a:ext cx="3770312" cy="2828925"/>
          </a:xfrm>
          <a:ln/>
        </p:spPr>
      </p:sp>
      <p:sp>
        <p:nvSpPr>
          <p:cNvPr id="122883" name="Notes Placeholder 2"/>
          <p:cNvSpPr>
            <a:spLocks noGrp="1"/>
          </p:cNvSpPr>
          <p:nvPr>
            <p:ph type="body" idx="1"/>
          </p:nvPr>
        </p:nvSpPr>
        <p:spPr>
          <a:noFill/>
          <a:ln/>
        </p:spPr>
        <p:txBody>
          <a:bodyPr/>
          <a:lstStyle/>
          <a:p>
            <a:r>
              <a:rPr lang="en-US" dirty="0">
                <a:latin typeface="Times" pitchFamily="18" charset="0"/>
              </a:rPr>
              <a:t>When an event occurs, a facility should be able to function without assistance for 96 hours immediately following the event. </a:t>
            </a:r>
          </a:p>
          <a:p>
            <a:r>
              <a:rPr lang="en-US" dirty="0">
                <a:latin typeface="Times" pitchFamily="18" charset="0"/>
              </a:rPr>
              <a:t>Multiple commercial assessments are available for use, but an assessment also can be created for a specific facility. </a:t>
            </a:r>
          </a:p>
          <a:p>
            <a:r>
              <a:rPr lang="en-US" dirty="0">
                <a:latin typeface="Times" pitchFamily="18" charset="0"/>
              </a:rPr>
              <a:t>In the planning process, critical resources for patient care must be identified. This includes both clinical resources (medical resources used in direct treatment of patients), facility resources (such as HVAC systems, water, electricity and gas), and staff resources (manpower to care for patients and the resources required to carry out their duties).</a:t>
            </a:r>
          </a:p>
          <a:p>
            <a:r>
              <a:rPr lang="en-US" dirty="0">
                <a:latin typeface="Times" pitchFamily="18" charset="0"/>
              </a:rPr>
              <a:t>The Joint Commission has also identified six critical areas that are important for planning. These areas are a good starting point for the development of your own 96-hour assessment. </a:t>
            </a: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18</a:t>
            </a:fld>
            <a:endParaRPr lang="en-US" dirty="0"/>
          </a:p>
        </p:txBody>
      </p:sp>
      <p:sp>
        <p:nvSpPr>
          <p:cNvPr id="5" name="Footer Placeholder 4"/>
          <p:cNvSpPr>
            <a:spLocks noGrp="1"/>
          </p:cNvSpPr>
          <p:nvPr>
            <p:ph type="ftr" sz="quarter" idx="11"/>
          </p:nvPr>
        </p:nvSpPr>
        <p:spPr/>
        <p:txBody>
          <a:bodyPr/>
          <a:lstStyle/>
          <a:p>
            <a:pPr>
              <a:defRPr/>
            </a:pPr>
            <a:r>
              <a:rPr lang="en-US" dirty="0"/>
              <a:t>Course Guide: Hospital Evacuation: Principles and Practices ARW-214-W</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6"/>
          <p:cNvSpPr>
            <a:spLocks noGrp="1" noChangeArrowheads="1"/>
          </p:cNvSpPr>
          <p:nvPr>
            <p:ph type="ftr" sz="quarter" idx="4"/>
          </p:nvPr>
        </p:nvSpPr>
        <p:spPr>
          <a:noFill/>
        </p:spPr>
        <p:txBody>
          <a:bodyPr/>
          <a:lstStyle/>
          <a:p>
            <a:r>
              <a:rPr lang="en-US"/>
              <a:t>Course Guide: Hospital Evacuation: Principles and Practices ARW-214-W</a:t>
            </a:r>
            <a:endParaRPr lang="en-US" sz="1200"/>
          </a:p>
        </p:txBody>
      </p:sp>
      <p:sp>
        <p:nvSpPr>
          <p:cNvPr id="105475" name="Rectangle 10"/>
          <p:cNvSpPr>
            <a:spLocks noGrp="1" noChangeArrowheads="1"/>
          </p:cNvSpPr>
          <p:nvPr>
            <p:ph type="sldNum" sz="quarter" idx="5"/>
          </p:nvPr>
        </p:nvSpPr>
        <p:spPr>
          <a:noFill/>
        </p:spPr>
        <p:txBody>
          <a:bodyPr/>
          <a:lstStyle/>
          <a:p>
            <a:fld id="{E2E4A9A5-A6D9-430F-8CB3-8E6EC91512F9}" type="slidenum">
              <a:rPr lang="en-US" smtClean="0"/>
              <a:pPr/>
              <a:t>1</a:t>
            </a:fld>
            <a:endParaRPr lang="en-US"/>
          </a:p>
        </p:txBody>
      </p:sp>
      <p:sp>
        <p:nvSpPr>
          <p:cNvPr id="105476" name="Rectangle 7"/>
          <p:cNvSpPr txBox="1">
            <a:spLocks noGrp="1" noChangeArrowheads="1"/>
          </p:cNvSpPr>
          <p:nvPr/>
        </p:nvSpPr>
        <p:spPr bwMode="auto">
          <a:xfrm>
            <a:off x="3979863" y="8845550"/>
            <a:ext cx="3044825" cy="465138"/>
          </a:xfrm>
          <a:prstGeom prst="rect">
            <a:avLst/>
          </a:prstGeom>
          <a:noFill/>
          <a:ln w="9525">
            <a:noFill/>
            <a:miter lim="800000"/>
            <a:headEnd/>
            <a:tailEnd/>
          </a:ln>
        </p:spPr>
        <p:txBody>
          <a:bodyPr lIns="93354" tIns="46678" rIns="93354" bIns="46678" anchor="b"/>
          <a:lstStyle/>
          <a:p>
            <a:pPr algn="r" eaLnBrk="0" hangingPunct="0"/>
            <a:endParaRPr lang="en-US" sz="1200"/>
          </a:p>
        </p:txBody>
      </p:sp>
      <p:sp>
        <p:nvSpPr>
          <p:cNvPr id="105477" name="Slide Image Placeholder 1"/>
          <p:cNvSpPr>
            <a:spLocks noGrp="1" noRot="1" noChangeAspect="1" noTextEdit="1"/>
          </p:cNvSpPr>
          <p:nvPr>
            <p:ph type="sldImg"/>
          </p:nvPr>
        </p:nvSpPr>
        <p:spPr>
          <a:ln/>
        </p:spPr>
      </p:sp>
      <p:sp>
        <p:nvSpPr>
          <p:cNvPr id="105478" name="Notes Placeholder 2"/>
          <p:cNvSpPr>
            <a:spLocks noGrp="1"/>
          </p:cNvSpPr>
          <p:nvPr>
            <p:ph type="body" idx="1"/>
          </p:nvPr>
        </p:nvSpPr>
        <p:spPr>
          <a:xfrm>
            <a:off x="722313" y="3735388"/>
            <a:ext cx="5619750" cy="4827587"/>
          </a:xfrm>
          <a:noFill/>
          <a:ln/>
        </p:spPr>
        <p:txBody>
          <a:bodyPr/>
          <a:lstStyle/>
          <a:p>
            <a:r>
              <a:rPr lang="en-US">
                <a:latin typeface="Times" pitchFamily="18" charset="0"/>
              </a:rPr>
              <a:t>Healthcare facilities must be ready to tackle anything that comes their way. In times of disaster, natural or technological, they must remain open, operational, and continue carrying out their functions. At times, the situation may escalate to a level that endangers the health and/or safety of the facility’s patents, staff, and visitors. When this occurs, evacuation of the endangered areas is necessary. Safety and continuity of care among evacuees during a disaster depend on planning, preparedness, and mitigation activities performed before the event occurs. At the completion of the course, hospitals and other healthcare providers with inpatient or resident beds will have basic training and tools to develop an evacuation plan.</a:t>
            </a:r>
          </a:p>
          <a:p>
            <a:r>
              <a:rPr lang="en-US">
                <a:latin typeface="Times" pitchFamily="18" charset="0"/>
              </a:rPr>
              <a:t> This course takes the participant through the stages of preparing for a facility evacuation. It begins by performing an assessment of possible vulnerabilities and the resources available to a facility. Next, the course walks the learner through the development of a functional plan for a healthcare facility, and identification of key personnel positions implemented when a facility evacuates and the roles and responsibilities of each. The course concludes by addressing recovery issues, both plan development and operational. </a:t>
            </a: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xfrm>
            <a:off x="1376363" y="460375"/>
            <a:ext cx="3770312" cy="2828925"/>
          </a:xfrm>
          <a:ln/>
        </p:spPr>
      </p:sp>
      <p:sp>
        <p:nvSpPr>
          <p:cNvPr id="123907" name="Notes Placeholder 2"/>
          <p:cNvSpPr>
            <a:spLocks noGrp="1"/>
          </p:cNvSpPr>
          <p:nvPr>
            <p:ph type="body" idx="1"/>
          </p:nvPr>
        </p:nvSpPr>
        <p:spPr>
          <a:noFill/>
          <a:ln/>
        </p:spPr>
        <p:txBody>
          <a:bodyPr/>
          <a:lstStyle/>
          <a:p>
            <a:r>
              <a:rPr lang="en-US">
                <a:latin typeface="Times" pitchFamily="18" charset="0"/>
              </a:rPr>
              <a:t>Whether a facility participates in The Joint Commission (TJC) accreditation process or not, the critical areas outlined by TJC for hospital preparedness are important to consider when performing preparedness and 96-hour assessments of a facility. </a:t>
            </a:r>
          </a:p>
          <a:p>
            <a:r>
              <a:rPr lang="en-US">
                <a:latin typeface="Times" pitchFamily="18" charset="0"/>
              </a:rPr>
              <a:t>These areas can be good starting points for plan or assessment development. </a:t>
            </a:r>
          </a:p>
          <a:p>
            <a:r>
              <a:rPr lang="en-US">
                <a:latin typeface="Times" pitchFamily="18" charset="0"/>
              </a:rPr>
              <a:t>Communications (TJC Standard EM.02.02.01)</a:t>
            </a:r>
          </a:p>
          <a:p>
            <a:r>
              <a:rPr lang="en-US">
                <a:latin typeface="Times" pitchFamily="18" charset="0"/>
              </a:rPr>
              <a:t>Resources &amp; Assets (TJC Standard EM.02.02.03)</a:t>
            </a:r>
          </a:p>
          <a:p>
            <a:r>
              <a:rPr lang="en-US">
                <a:latin typeface="Times" pitchFamily="18" charset="0"/>
              </a:rPr>
              <a:t>Safety &amp; Security (TJC Standard EM.02.02.05)</a:t>
            </a:r>
          </a:p>
          <a:p>
            <a:r>
              <a:rPr lang="en-US">
                <a:latin typeface="Times" pitchFamily="18" charset="0"/>
              </a:rPr>
              <a:t>Staff Responsibilities (TJC Standard EM.02.02.07)</a:t>
            </a:r>
          </a:p>
          <a:p>
            <a:r>
              <a:rPr lang="en-US">
                <a:latin typeface="Times" pitchFamily="18" charset="0"/>
              </a:rPr>
              <a:t>Utilities Management (TJC Standard EM.02.02.09)*</a:t>
            </a:r>
          </a:p>
          <a:p>
            <a:r>
              <a:rPr lang="en-US">
                <a:latin typeface="Times" pitchFamily="18" charset="0"/>
              </a:rPr>
              <a:t>Patient &amp; Clinical Support Activities (TJC Standard EM.02.02.11)</a:t>
            </a: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r>
              <a:rPr lang="en-US">
                <a:latin typeface="Times" pitchFamily="18" charset="0"/>
              </a:rPr>
              <a:t>__________</a:t>
            </a:r>
          </a:p>
          <a:p>
            <a:r>
              <a:rPr lang="en-US" i="1">
                <a:latin typeface="Times" pitchFamily="18" charset="0"/>
              </a:rPr>
              <a:t>Reference</a:t>
            </a:r>
          </a:p>
          <a:p>
            <a:r>
              <a:rPr lang="en-US" i="1">
                <a:latin typeface="Times" pitchFamily="18" charset="0"/>
              </a:rPr>
              <a:t>The Joint Commission, Comprehensive Accreditation Manual for Hospitals: The Official Handbook, Update 2 October 2009</a:t>
            </a:r>
          </a:p>
          <a:p>
            <a:endParaRPr lang="en-US" i="1">
              <a:latin typeface="Times" pitchFamily="18" charset="0"/>
            </a:endParaRP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ftr" sz="quarter" idx="4"/>
          </p:nvPr>
        </p:nvSpPr>
        <p:spPr>
          <a:noFill/>
        </p:spPr>
        <p:txBody>
          <a:bodyPr/>
          <a:lstStyle/>
          <a:p>
            <a:r>
              <a:rPr lang="en-US"/>
              <a:t>Course Guide: Hospital Evacuation: Principles and Practices ARW-214-W</a:t>
            </a:r>
            <a:endParaRPr lang="en-US" sz="1200"/>
          </a:p>
        </p:txBody>
      </p:sp>
      <p:sp>
        <p:nvSpPr>
          <p:cNvPr id="124931" name="Rectangle 10"/>
          <p:cNvSpPr>
            <a:spLocks noGrp="1" noChangeArrowheads="1"/>
          </p:cNvSpPr>
          <p:nvPr>
            <p:ph type="sldNum" sz="quarter" idx="5"/>
          </p:nvPr>
        </p:nvSpPr>
        <p:spPr>
          <a:noFill/>
        </p:spPr>
        <p:txBody>
          <a:bodyPr/>
          <a:lstStyle/>
          <a:p>
            <a:fld id="{9C6E169A-3F6B-4BE5-B5C2-C4CCFA0C1578}" type="slidenum">
              <a:rPr lang="en-US" smtClean="0"/>
              <a:pPr/>
              <a:t>20</a:t>
            </a:fld>
            <a:endParaRPr lang="en-US"/>
          </a:p>
        </p:txBody>
      </p:sp>
      <p:sp>
        <p:nvSpPr>
          <p:cNvPr id="124932" name="Slide Image Placeholder 1"/>
          <p:cNvSpPr>
            <a:spLocks noGrp="1" noRot="1" noChangeAspect="1" noTextEdit="1"/>
          </p:cNvSpPr>
          <p:nvPr>
            <p:ph type="sldImg"/>
          </p:nvPr>
        </p:nvSpPr>
        <p:spPr>
          <a:ln/>
        </p:spPr>
      </p:sp>
      <p:sp>
        <p:nvSpPr>
          <p:cNvPr id="124933" name="Notes Placeholder 2"/>
          <p:cNvSpPr>
            <a:spLocks noGrp="1"/>
          </p:cNvSpPr>
          <p:nvPr>
            <p:ph type="body" idx="1"/>
          </p:nvPr>
        </p:nvSpPr>
        <p:spPr>
          <a:noFill/>
          <a:ln/>
        </p:spPr>
        <p:txBody>
          <a:bodyPr/>
          <a:lstStyle/>
          <a:p>
            <a:r>
              <a:rPr lang="en-US" sz="1100" dirty="0">
                <a:latin typeface="Times" pitchFamily="18" charset="0"/>
              </a:rPr>
              <a:t>Patient needs should be identified and determinations need to be made as to what clinical specialties are required. Facilities catering to the clinical specialties need to be contacted and arrangements made to transfer the previously identified patients. (MOUs should already be developed with these facilities)</a:t>
            </a:r>
          </a:p>
          <a:p>
            <a:r>
              <a:rPr lang="en-US" sz="1100" dirty="0">
                <a:latin typeface="Times" pitchFamily="18" charset="0"/>
              </a:rPr>
              <a:t> In large healthcare systems, many different facilities may be own and operated by one parent agency. When evacuating a facility, it is easies to evacuate to a facility within the same healthcare system if possible. </a:t>
            </a:r>
          </a:p>
          <a:p>
            <a:r>
              <a:rPr lang="en-US" sz="1100" dirty="0">
                <a:latin typeface="Times" pitchFamily="18" charset="0"/>
              </a:rPr>
              <a:t>A healthcare facility is to identify two sets of alternate care sites: </a:t>
            </a:r>
          </a:p>
          <a:p>
            <a:r>
              <a:rPr lang="en-US" sz="1100" dirty="0">
                <a:latin typeface="Times" pitchFamily="18" charset="0"/>
              </a:rPr>
              <a:t>a) The first set is to include facilities that are </a:t>
            </a:r>
            <a:r>
              <a:rPr lang="en-US" sz="1100" b="1" dirty="0">
                <a:latin typeface="Times" pitchFamily="18" charset="0"/>
              </a:rPr>
              <a:t>geographically close </a:t>
            </a:r>
            <a:r>
              <a:rPr lang="en-US" sz="1100" dirty="0">
                <a:latin typeface="Times" pitchFamily="18" charset="0"/>
              </a:rPr>
              <a:t>to the healthcare facility in those cases where the hazard has affected only the healthcare facility.</a:t>
            </a:r>
          </a:p>
          <a:p>
            <a:r>
              <a:rPr lang="en-US" sz="1100" dirty="0">
                <a:latin typeface="Times" pitchFamily="18" charset="0"/>
              </a:rPr>
              <a:t>b) The second set is to include facilities that are </a:t>
            </a:r>
            <a:r>
              <a:rPr lang="en-US" sz="1100" b="1" i="1" dirty="0">
                <a:latin typeface="Times" pitchFamily="18" charset="0"/>
              </a:rPr>
              <a:t>geographically distant</a:t>
            </a:r>
            <a:r>
              <a:rPr lang="en-US" sz="1100" b="1" dirty="0">
                <a:latin typeface="Times" pitchFamily="18" charset="0"/>
              </a:rPr>
              <a:t> </a:t>
            </a:r>
            <a:r>
              <a:rPr lang="en-US" sz="1100" dirty="0">
                <a:latin typeface="Times" pitchFamily="18" charset="0"/>
              </a:rPr>
              <a:t>from the healthcare facility in those cases where the hazard has affected the entire area around the healthcare facility. </a:t>
            </a:r>
          </a:p>
          <a:p>
            <a:r>
              <a:rPr lang="en-US" sz="1100" dirty="0">
                <a:latin typeface="Times" pitchFamily="18" charset="0"/>
              </a:rPr>
              <a:t> The healthcare facility on-site Transport Unit Leader is to triage the patients as they are being transported to the various alternate care sites. Evacuation Acuity Level 1 and 2 patients have priority for transport. </a:t>
            </a:r>
          </a:p>
          <a:p>
            <a:r>
              <a:rPr lang="en-US" sz="1100" dirty="0">
                <a:latin typeface="Times" pitchFamily="18" charset="0"/>
              </a:rPr>
              <a:t> The healthcare facility is to identify facilities in sequential order that it will use these facilities to shelter evacuated patients, based on the acuity level of the patients that the alternate facility can manage. </a:t>
            </a:r>
          </a:p>
          <a:p>
            <a:r>
              <a:rPr lang="en-US" sz="1100" dirty="0">
                <a:latin typeface="Times" pitchFamily="18" charset="0"/>
              </a:rPr>
              <a:t>The following is an example of a list of facilities to be used in sequential order:</a:t>
            </a:r>
          </a:p>
          <a:p>
            <a:pPr>
              <a:buFontTx/>
              <a:buAutoNum type="alphaLcParenR"/>
            </a:pPr>
            <a:r>
              <a:rPr lang="en-US" sz="1100" dirty="0">
                <a:latin typeface="Times" pitchFamily="18" charset="0"/>
              </a:rPr>
              <a:t> Hospitals (for evacuation acuity levels 1,2,3,4)</a:t>
            </a:r>
          </a:p>
          <a:p>
            <a:pPr>
              <a:buFontTx/>
              <a:buAutoNum type="alphaLcParenR"/>
            </a:pPr>
            <a:r>
              <a:rPr lang="en-US" sz="1100" dirty="0">
                <a:latin typeface="Times" pitchFamily="18" charset="0"/>
              </a:rPr>
              <a:t> Skilled nursing facilities (for evacuation acuity levels 2,3,4)</a:t>
            </a:r>
          </a:p>
          <a:p>
            <a:pPr>
              <a:buFontTx/>
              <a:buAutoNum type="alphaLcParenR"/>
            </a:pPr>
            <a:r>
              <a:rPr lang="en-US" sz="1100" dirty="0">
                <a:latin typeface="Times" pitchFamily="18" charset="0"/>
              </a:rPr>
              <a:t> Clinic buildings (for evacuation acuity levels 3,4)</a:t>
            </a:r>
          </a:p>
          <a:p>
            <a:pPr>
              <a:buFontTx/>
              <a:buAutoNum type="alphaLcParenR"/>
            </a:pPr>
            <a:r>
              <a:rPr lang="en-US" sz="1100" dirty="0">
                <a:latin typeface="Times" pitchFamily="18" charset="0"/>
              </a:rPr>
              <a:t> Hotels (for evacuation acuity levels 3,4</a:t>
            </a:r>
          </a:p>
          <a:p>
            <a:r>
              <a:rPr lang="en-US" sz="1100" dirty="0">
                <a:latin typeface="Times" pitchFamily="18" charset="0"/>
              </a:rPr>
              <a:t>To avoid serious logistical issues, the alternate care sites should be a building that is already being used for medical purposes (e.g., clinics and nursing homes) or buildings that are set up to shelter people and take care of their needs (e.g., hotels versus schools or community centers) . </a:t>
            </a:r>
            <a:endParaRPr lang="en-US" sz="1100" u="sng" dirty="0">
              <a:solidFill>
                <a:srgbClr val="FF9900"/>
              </a:solidFill>
              <a:latin typeface="Times" pitchFamily="18" charset="0"/>
            </a:endParaRPr>
          </a:p>
          <a:p>
            <a:endParaRPr lang="en-US" dirty="0">
              <a:solidFill>
                <a:srgbClr val="FF0000"/>
              </a:solidFill>
              <a:latin typeface="Times"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a:latin typeface="Times" pitchFamily="18" charset="0"/>
            </a:endParaRPr>
          </a:p>
        </p:txBody>
      </p:sp>
      <p:sp>
        <p:nvSpPr>
          <p:cNvPr id="125956" name="Header Placeholder 3"/>
          <p:cNvSpPr>
            <a:spLocks noGrp="1"/>
          </p:cNvSpPr>
          <p:nvPr>
            <p:ph type="hdr" sz="quarter"/>
          </p:nvPr>
        </p:nvSpPr>
        <p:spPr>
          <a:noFill/>
        </p:spPr>
        <p:txBody>
          <a:bodyPr/>
          <a:lstStyle/>
          <a:p>
            <a:endParaRPr lang="en-US"/>
          </a:p>
        </p:txBody>
      </p:sp>
      <p:sp>
        <p:nvSpPr>
          <p:cNvPr id="125957" name="Footer Placeholder 4"/>
          <p:cNvSpPr>
            <a:spLocks noGrp="1"/>
          </p:cNvSpPr>
          <p:nvPr>
            <p:ph type="ftr" sz="quarter" idx="4"/>
          </p:nvPr>
        </p:nvSpPr>
        <p:spPr>
          <a:noFill/>
        </p:spPr>
        <p:txBody>
          <a:bodyPr/>
          <a:lstStyle/>
          <a:p>
            <a:r>
              <a:rPr lang="en-US"/>
              <a:t>Course Guide: Hospital Evacuation: Principles and Practices ARW-214-W</a:t>
            </a:r>
          </a:p>
        </p:txBody>
      </p:sp>
      <p:sp>
        <p:nvSpPr>
          <p:cNvPr id="125958" name="Slide Number Placeholder 5"/>
          <p:cNvSpPr>
            <a:spLocks noGrp="1"/>
          </p:cNvSpPr>
          <p:nvPr>
            <p:ph type="sldNum" sz="quarter" idx="5"/>
          </p:nvPr>
        </p:nvSpPr>
        <p:spPr>
          <a:noFill/>
        </p:spPr>
        <p:txBody>
          <a:bodyPr/>
          <a:lstStyle/>
          <a:p>
            <a:fld id="{72BDD3CC-423D-47E6-B22F-10EDE50BA63B}" type="slidenum">
              <a:rPr lang="en-US" smtClean="0"/>
              <a:pPr/>
              <a:t>21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xfrm>
            <a:off x="1376363" y="460375"/>
            <a:ext cx="3770312" cy="2828925"/>
          </a:xfrm>
          <a:ln/>
        </p:spPr>
      </p:sp>
      <p:sp>
        <p:nvSpPr>
          <p:cNvPr id="126979" name="Notes Placeholder 2"/>
          <p:cNvSpPr>
            <a:spLocks noGrp="1"/>
          </p:cNvSpPr>
          <p:nvPr>
            <p:ph type="body" idx="1"/>
          </p:nvPr>
        </p:nvSpPr>
        <p:spPr>
          <a:noFill/>
          <a:ln/>
        </p:spPr>
        <p:txBody>
          <a:bodyPr/>
          <a:lstStyle/>
          <a:p>
            <a:r>
              <a:rPr lang="en-US" b="1">
                <a:latin typeface="Times" pitchFamily="18" charset="0"/>
              </a:rPr>
              <a:t>Sheltering-in-Place</a:t>
            </a:r>
            <a:r>
              <a:rPr lang="en-US">
                <a:latin typeface="Times" pitchFamily="18" charset="0"/>
              </a:rPr>
              <a:t> is a protective action strategy that is taken to maintain patient care within a facility and to limit the movement of patients, staff and visitors to protect people and property from a hazard. Sheltering-in-place is the preferred option. </a:t>
            </a:r>
          </a:p>
          <a:p>
            <a:r>
              <a:rPr lang="en-US">
                <a:latin typeface="Times" pitchFamily="18" charset="0"/>
              </a:rPr>
              <a:t>If a decision is made to shelter-in-place because of an internal and/or external environmental hazard, a facility’s incident management staff notifies local authorities, if appropriate, and makes an assessment for the need to initiate environmental engineering interventions. </a:t>
            </a:r>
          </a:p>
          <a:p>
            <a:r>
              <a:rPr lang="en-US">
                <a:latin typeface="Times" pitchFamily="18" charset="0"/>
              </a:rPr>
              <a:t>The primary decisions are:</a:t>
            </a:r>
          </a:p>
          <a:p>
            <a:r>
              <a:rPr lang="en-US">
                <a:latin typeface="Times" pitchFamily="18" charset="0"/>
              </a:rPr>
              <a:t>- How to protect patients, staff and visitors by moving to a more secure area will be made by the facility’s incident management staff in collaboration with the response agency’s incident management staff</a:t>
            </a:r>
          </a:p>
          <a:p>
            <a:r>
              <a:rPr lang="en-US">
                <a:latin typeface="Times" pitchFamily="18" charset="0"/>
              </a:rPr>
              <a:t>- If sheltering-in-place is expected to last for more than 24 hours, the incident management system should inform all departments that all resources are to be conserved </a:t>
            </a:r>
          </a:p>
          <a:p>
            <a:endParaRPr lang="en-US">
              <a:latin typeface="Times" pitchFamily="18" charset="0"/>
            </a:endParaRPr>
          </a:p>
          <a:p>
            <a:endParaRPr lang="en-US">
              <a:latin typeface="Times" pitchFamily="18" charset="0"/>
            </a:endParaRP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22</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xfrm>
            <a:off x="1376363" y="460375"/>
            <a:ext cx="3770312" cy="2828925"/>
          </a:xfrm>
          <a:ln/>
        </p:spPr>
      </p:sp>
      <p:sp>
        <p:nvSpPr>
          <p:cNvPr id="128003" name="Notes Placeholder 2"/>
          <p:cNvSpPr>
            <a:spLocks noGrp="1"/>
          </p:cNvSpPr>
          <p:nvPr>
            <p:ph type="body" idx="1"/>
          </p:nvPr>
        </p:nvSpPr>
        <p:spPr>
          <a:noFill/>
          <a:ln/>
        </p:spPr>
        <p:txBody>
          <a:bodyPr/>
          <a:lstStyle/>
          <a:p>
            <a:r>
              <a:rPr lang="en-US" b="1">
                <a:latin typeface="Times" pitchFamily="18" charset="0"/>
              </a:rPr>
              <a:t>Horizontal/ Vertical evacuation</a:t>
            </a:r>
            <a:r>
              <a:rPr lang="en-US">
                <a:latin typeface="Times" pitchFamily="18" charset="0"/>
              </a:rPr>
              <a:t> is evacuation beyond corridor fire doors and/or smoke zones into an adjacent secure area.</a:t>
            </a:r>
          </a:p>
          <a:p>
            <a:r>
              <a:rPr lang="en-US" b="1">
                <a:latin typeface="Times" pitchFamily="18" charset="0"/>
              </a:rPr>
              <a:t>Partial evacuation</a:t>
            </a:r>
            <a:r>
              <a:rPr lang="en-US">
                <a:latin typeface="Times" pitchFamily="18" charset="0"/>
              </a:rPr>
              <a:t> is evacuation of certain groups of patients and/or residents or evacuation of areas within a facility.</a:t>
            </a:r>
          </a:p>
          <a:p>
            <a:r>
              <a:rPr lang="en-US" b="1">
                <a:latin typeface="Times" pitchFamily="18" charset="0"/>
              </a:rPr>
              <a:t>Complete evacuation</a:t>
            </a:r>
            <a:r>
              <a:rPr lang="en-US">
                <a:latin typeface="Times" pitchFamily="18" charset="0"/>
              </a:rPr>
              <a:t> is evacuation of an entire facility.</a:t>
            </a:r>
          </a:p>
          <a:p>
            <a:r>
              <a:rPr lang="en-US">
                <a:latin typeface="Times" pitchFamily="18" charset="0"/>
              </a:rPr>
              <a:t>When evacuation procedures begin, they should be implemented at the lowest possible level to have the least impact on a facility. As the situation escalates, the level of evacuation can escalate as needed. </a:t>
            </a:r>
          </a:p>
          <a:p>
            <a:r>
              <a:rPr lang="en-US">
                <a:latin typeface="Times" pitchFamily="18" charset="0"/>
              </a:rPr>
              <a:t>If smoke is seen in a wing, patients should be horizontally evacuated out of the wing into a smoke-safe room. Once the source of the smoke is found, the decision can be made to continue evacuation efforts with a partial or full evacuation (in the event of a fire). If the smoke was from something minor, the situation can be controlled and corrected and patients can be returned to their rooms or taken to another part of the facility, if it is going to take time to correct the situation. </a:t>
            </a:r>
          </a:p>
          <a:p>
            <a:endParaRPr lang="en-US">
              <a:latin typeface="Times" pitchFamily="18" charset="0"/>
            </a:endParaRP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23</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xfrm>
            <a:off x="1376363" y="460375"/>
            <a:ext cx="3770312" cy="2828925"/>
          </a:xfrm>
          <a:ln/>
        </p:spPr>
      </p:sp>
      <p:sp>
        <p:nvSpPr>
          <p:cNvPr id="129027" name="Notes Placeholder 2"/>
          <p:cNvSpPr>
            <a:spLocks noGrp="1"/>
          </p:cNvSpPr>
          <p:nvPr>
            <p:ph type="body" idx="1"/>
          </p:nvPr>
        </p:nvSpPr>
        <p:spPr>
          <a:xfrm>
            <a:off x="674688" y="3413125"/>
            <a:ext cx="5791200" cy="5105400"/>
          </a:xfrm>
          <a:noFill/>
          <a:ln/>
        </p:spPr>
        <p:txBody>
          <a:bodyPr/>
          <a:lstStyle/>
          <a:p>
            <a:r>
              <a:rPr lang="en-US" dirty="0">
                <a:latin typeface="Times" pitchFamily="18" charset="0"/>
              </a:rPr>
              <a:t>When making the decision on whether to shelter in place or evacuate there are two factors that must be considered. </a:t>
            </a:r>
          </a:p>
          <a:p>
            <a:r>
              <a:rPr lang="en-US" dirty="0">
                <a:latin typeface="Times" pitchFamily="18" charset="0"/>
              </a:rPr>
              <a:t>1) Nature of the event: </a:t>
            </a:r>
          </a:p>
          <a:p>
            <a:pPr lvl="1"/>
            <a:r>
              <a:rPr lang="en-US" dirty="0">
                <a:latin typeface="Times" pitchFamily="18" charset="0"/>
              </a:rPr>
              <a:t>Expected time of arrival: Is there enough time to safely evacuate before it hits?</a:t>
            </a:r>
          </a:p>
          <a:p>
            <a:pPr lvl="1"/>
            <a:r>
              <a:rPr lang="en-US" dirty="0">
                <a:latin typeface="Times" pitchFamily="18" charset="0"/>
              </a:rPr>
              <a:t>Magnitude: Can the facility withstand the force of the event?</a:t>
            </a:r>
          </a:p>
          <a:p>
            <a:pPr lvl="1"/>
            <a:r>
              <a:rPr lang="en-US" dirty="0">
                <a:latin typeface="Times" pitchFamily="18" charset="0"/>
              </a:rPr>
              <a:t>Area of impact: Will other facilities in the area be affected reducing available beds to evacuate to?</a:t>
            </a:r>
          </a:p>
          <a:p>
            <a:pPr lvl="1"/>
            <a:r>
              <a:rPr lang="en-US" dirty="0">
                <a:latin typeface="Times" pitchFamily="18" charset="0"/>
              </a:rPr>
              <a:t>Duration: Does the facility have enough supplies to shelter-in-place for the duration of the event?</a:t>
            </a:r>
          </a:p>
          <a:p>
            <a:r>
              <a:rPr lang="en-US" dirty="0">
                <a:latin typeface="Times" pitchFamily="18" charset="0"/>
              </a:rPr>
              <a:t>2) Anticipate effects on both the facility and the surrounding community given the nature of the event and the results of the HVA and 96-hour assessment. </a:t>
            </a: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24</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xfrm>
            <a:off x="1376363" y="460375"/>
            <a:ext cx="3770312" cy="2828925"/>
          </a:xfrm>
          <a:ln/>
        </p:spPr>
      </p:sp>
      <p:sp>
        <p:nvSpPr>
          <p:cNvPr id="130051" name="Notes Placeholder 2"/>
          <p:cNvSpPr>
            <a:spLocks noGrp="1"/>
          </p:cNvSpPr>
          <p:nvPr>
            <p:ph type="body" idx="1"/>
          </p:nvPr>
        </p:nvSpPr>
        <p:spPr>
          <a:noFill/>
          <a:ln/>
        </p:spPr>
        <p:txBody>
          <a:bodyPr/>
          <a:lstStyle/>
          <a:p>
            <a:r>
              <a:rPr lang="en-US">
                <a:latin typeface="Times" pitchFamily="18" charset="0"/>
              </a:rPr>
              <a:t>Staff should be prepared to evacuate from the area all patients, along with visitors and staff, according to the level of acuity of the patients.</a:t>
            </a:r>
          </a:p>
          <a:p>
            <a:r>
              <a:rPr lang="en-US">
                <a:latin typeface="Times" pitchFamily="18" charset="0"/>
              </a:rPr>
              <a:t> </a:t>
            </a:r>
            <a:r>
              <a:rPr lang="en-US" b="1" u="sng">
                <a:latin typeface="Times" pitchFamily="18" charset="0"/>
              </a:rPr>
              <a:t>Evacuation Level 4</a:t>
            </a:r>
            <a:r>
              <a:rPr lang="en-US">
                <a:latin typeface="Times" pitchFamily="18" charset="0"/>
              </a:rPr>
              <a:t>: Self-sufficient patients. Patients who are ambulatory, require minimal nursing care and are candidates for rapid discharge to home or to a temporary shelter(s).</a:t>
            </a:r>
          </a:p>
          <a:p>
            <a:r>
              <a:rPr lang="en-US" b="1" u="sng">
                <a:latin typeface="Times" pitchFamily="18" charset="0"/>
              </a:rPr>
              <a:t>Evacuation Level 3</a:t>
            </a:r>
            <a:r>
              <a:rPr lang="en-US">
                <a:latin typeface="Times" pitchFamily="18" charset="0"/>
              </a:rPr>
              <a:t>: Ambulatory patients. Patients who require moderate nursing care and require assistance in evacuation.</a:t>
            </a:r>
          </a:p>
          <a:p>
            <a:r>
              <a:rPr lang="en-US" b="1" u="sng">
                <a:latin typeface="Times" pitchFamily="18" charset="0"/>
              </a:rPr>
              <a:t>Evacuation Level 2</a:t>
            </a:r>
            <a:r>
              <a:rPr lang="en-US">
                <a:latin typeface="Times" pitchFamily="18" charset="0"/>
              </a:rPr>
              <a:t>: Non-ambulatory patients. Patients who require </a:t>
            </a:r>
            <a:r>
              <a:rPr lang="en-US" i="1">
                <a:latin typeface="Times" pitchFamily="18" charset="0"/>
              </a:rPr>
              <a:t>frequent supportive nursing</a:t>
            </a:r>
            <a:r>
              <a:rPr lang="en-US">
                <a:latin typeface="Times" pitchFamily="18" charset="0"/>
              </a:rPr>
              <a:t> care and observation (e.g. post-operative patients, step-down unit patients).</a:t>
            </a:r>
            <a:endParaRPr lang="en-US" b="1">
              <a:latin typeface="Times" pitchFamily="18" charset="0"/>
            </a:endParaRPr>
          </a:p>
          <a:p>
            <a:r>
              <a:rPr lang="en-US" b="1" u="sng">
                <a:latin typeface="Times" pitchFamily="18" charset="0"/>
              </a:rPr>
              <a:t>Evacuation Level 1</a:t>
            </a:r>
            <a:r>
              <a:rPr lang="en-US">
                <a:latin typeface="Times" pitchFamily="18" charset="0"/>
              </a:rPr>
              <a:t>: Non-ambulatory patients. Patients who require </a:t>
            </a:r>
            <a:r>
              <a:rPr lang="en-US" i="1">
                <a:latin typeface="Times" pitchFamily="18" charset="0"/>
              </a:rPr>
              <a:t>continuous nursing</a:t>
            </a:r>
            <a:r>
              <a:rPr lang="en-US">
                <a:latin typeface="Times" pitchFamily="18" charset="0"/>
              </a:rPr>
              <a:t> care and observation (i.e. ICU, Telemetry, isolation rooms and other patients with special needs)</a:t>
            </a:r>
          </a:p>
          <a:p>
            <a:r>
              <a:rPr lang="en-US">
                <a:latin typeface="Times" pitchFamily="18" charset="0"/>
              </a:rPr>
              <a:t>This numbering system is used to be in compliance with the National Incident Management System (NIMS) where a higher number indicates a lesser degree of intensity and a lower number indicates a higher degree of intensity.</a:t>
            </a:r>
          </a:p>
          <a:p>
            <a:endParaRPr lang="en-US">
              <a:latin typeface="Times" pitchFamily="18" charset="0"/>
            </a:endParaRPr>
          </a:p>
          <a:p>
            <a:endParaRPr lang="en-US">
              <a:latin typeface="Times" pitchFamily="18" charset="0"/>
            </a:endParaRP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25</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1376363" y="460375"/>
            <a:ext cx="3770312" cy="2828925"/>
          </a:xfrm>
          <a:ln/>
        </p:spPr>
      </p:sp>
      <p:sp>
        <p:nvSpPr>
          <p:cNvPr id="131075" name="Notes Placeholder 2"/>
          <p:cNvSpPr>
            <a:spLocks noGrp="1"/>
          </p:cNvSpPr>
          <p:nvPr>
            <p:ph type="body" idx="1"/>
          </p:nvPr>
        </p:nvSpPr>
        <p:spPr>
          <a:noFill/>
          <a:ln/>
        </p:spPr>
        <p:txBody>
          <a:bodyPr/>
          <a:lstStyle/>
          <a:p>
            <a:r>
              <a:rPr lang="en-US">
                <a:latin typeface="Times" pitchFamily="18" charset="0"/>
              </a:rPr>
              <a:t>The incident management team will determine which floors and/or smoke zones are evacuated first and in which order. </a:t>
            </a:r>
          </a:p>
          <a:p>
            <a:r>
              <a:rPr lang="en-US">
                <a:latin typeface="Times" pitchFamily="18" charset="0"/>
              </a:rPr>
              <a:t>Those floors that are most in danger or the floors where the incident occurred are to be evacuated first. Then adjacent floors are evacuated. </a:t>
            </a:r>
          </a:p>
          <a:p>
            <a:r>
              <a:rPr lang="en-US">
                <a:latin typeface="Times" pitchFamily="18" charset="0"/>
              </a:rPr>
              <a:t>Otherwise, evacuation starts at the top floor and work downward. </a:t>
            </a:r>
          </a:p>
          <a:p>
            <a:r>
              <a:rPr lang="en-US">
                <a:latin typeface="Times" pitchFamily="18" charset="0"/>
              </a:rPr>
              <a:t>In all incidents, patients are to be evacuated according their Evacuation Category Level. </a:t>
            </a:r>
          </a:p>
          <a:p>
            <a:endParaRPr lang="en-US">
              <a:latin typeface="Times" pitchFamily="18" charset="0"/>
            </a:endParaRPr>
          </a:p>
          <a:p>
            <a:endParaRPr lang="en-US">
              <a:latin typeface="Times" pitchFamily="18" charset="0"/>
            </a:endParaRP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26</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xfrm>
            <a:off x="1376363" y="460375"/>
            <a:ext cx="3770312" cy="2828925"/>
          </a:xfrm>
          <a:ln/>
        </p:spPr>
      </p:sp>
      <p:sp>
        <p:nvSpPr>
          <p:cNvPr id="132099" name="Notes Placeholder 2"/>
          <p:cNvSpPr>
            <a:spLocks noGrp="1"/>
          </p:cNvSpPr>
          <p:nvPr>
            <p:ph type="body" idx="1"/>
          </p:nvPr>
        </p:nvSpPr>
        <p:spPr>
          <a:noFill/>
          <a:ln/>
        </p:spPr>
        <p:txBody>
          <a:bodyPr/>
          <a:lstStyle/>
          <a:p>
            <a:r>
              <a:rPr lang="en-US">
                <a:latin typeface="Times" pitchFamily="18" charset="0"/>
              </a:rPr>
              <a:t>A healthcare facility should continue to use elevators as long as they are serviceable and permitted by the Fire Department.</a:t>
            </a:r>
          </a:p>
          <a:p>
            <a:r>
              <a:rPr lang="en-US">
                <a:latin typeface="Times" pitchFamily="18" charset="0"/>
              </a:rPr>
              <a:t>Ambulatory patients are guided down the stairs, accompanied by a staff person based on the acuity of the patients. For example, ambulatory patients, needing assistance, may be assisted with belts or “fore and aft” carry, shoulder-to-shoulder human chain, mother carries baby, etc.</a:t>
            </a:r>
          </a:p>
          <a:p>
            <a:r>
              <a:rPr lang="en-US">
                <a:latin typeface="Times" pitchFamily="18" charset="0"/>
              </a:rPr>
              <a:t>Non-ambulatory patients may need special equipment such as stair chairs, stokes baskets, and evacuation sleds. The staff assigned to assist these patients should be trained with this equipment and be comfortable in its use. </a:t>
            </a:r>
          </a:p>
          <a:p>
            <a:r>
              <a:rPr lang="en-US">
                <a:latin typeface="Times" pitchFamily="18" charset="0"/>
              </a:rPr>
              <a:t>There are some patients who cannot be moved with the resources available. In these situations, ethical issues can arise. What will happen to patients who are left behind? Will there be equipment, supplies and personnel that can be left behind with the patients? What is the risk of leaving patients behind compared to trying to evacuate them and possibly injuring them? </a:t>
            </a:r>
          </a:p>
          <a:p>
            <a:r>
              <a:rPr lang="en-US">
                <a:latin typeface="Times" pitchFamily="18" charset="0"/>
              </a:rPr>
              <a:t>These questions should be identified and addresses as effectively as possible prior to an evacuation event occurring. Developing a workgroup who can identify and address these issues is one possible way to address this. </a:t>
            </a:r>
          </a:p>
          <a:p>
            <a:endParaRPr lang="en-US">
              <a:latin typeface="Times" pitchFamily="18" charset="0"/>
            </a:endParaRPr>
          </a:p>
          <a:p>
            <a:endParaRPr lang="en-US">
              <a:latin typeface="Times" pitchFamily="18" charset="0"/>
            </a:endParaRP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27</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xfrm>
            <a:off x="1376363" y="460375"/>
            <a:ext cx="3770312" cy="2828925"/>
          </a:xfrm>
          <a:ln/>
        </p:spPr>
      </p:sp>
      <p:sp>
        <p:nvSpPr>
          <p:cNvPr id="133123" name="Notes Placeholder 2"/>
          <p:cNvSpPr>
            <a:spLocks noGrp="1"/>
          </p:cNvSpPr>
          <p:nvPr>
            <p:ph type="body" idx="1"/>
          </p:nvPr>
        </p:nvSpPr>
        <p:spPr>
          <a:noFill/>
          <a:ln/>
        </p:spPr>
        <p:txBody>
          <a:bodyPr/>
          <a:lstStyle/>
          <a:p>
            <a:pPr>
              <a:lnSpc>
                <a:spcPct val="90000"/>
              </a:lnSpc>
            </a:pPr>
            <a:r>
              <a:rPr lang="en-US" b="1" dirty="0">
                <a:latin typeface="Times" pitchFamily="18" charset="0"/>
              </a:rPr>
              <a:t>Factors to consider in deciding to begin pre-event evacuation</a:t>
            </a:r>
          </a:p>
          <a:p>
            <a:pPr>
              <a:lnSpc>
                <a:spcPct val="90000"/>
              </a:lnSpc>
            </a:pPr>
            <a:r>
              <a:rPr lang="en-US" u="sng" dirty="0">
                <a:latin typeface="Times" pitchFamily="18" charset="0"/>
              </a:rPr>
              <a:t>Event Characteristics</a:t>
            </a:r>
            <a:endParaRPr lang="en-US" dirty="0">
              <a:latin typeface="Times" pitchFamily="18" charset="0"/>
            </a:endParaRPr>
          </a:p>
          <a:p>
            <a:pPr>
              <a:lnSpc>
                <a:spcPct val="90000"/>
              </a:lnSpc>
              <a:buFontTx/>
              <a:buChar char="-"/>
            </a:pPr>
            <a:r>
              <a:rPr lang="en-US" dirty="0">
                <a:latin typeface="Times" pitchFamily="18" charset="0"/>
              </a:rPr>
              <a:t>Arrival: determining when the event will hit can be used to determine when evacuation must occur</a:t>
            </a:r>
          </a:p>
          <a:p>
            <a:pPr>
              <a:lnSpc>
                <a:spcPct val="90000"/>
              </a:lnSpc>
              <a:buFontTx/>
              <a:buChar char="-"/>
            </a:pPr>
            <a:r>
              <a:rPr lang="en-US" dirty="0">
                <a:latin typeface="Times" pitchFamily="18" charset="0"/>
              </a:rPr>
              <a:t>Magnitude: by knowing the expected magnitude of an event when it reaches a facility,  facility decision makers can know what damage to expect and what preparations should be taken, as well as what supplies will be needed on-hand.</a:t>
            </a:r>
          </a:p>
          <a:p>
            <a:pPr>
              <a:lnSpc>
                <a:spcPct val="90000"/>
              </a:lnSpc>
              <a:buFontTx/>
              <a:buChar char="-"/>
            </a:pPr>
            <a:r>
              <a:rPr lang="en-US" dirty="0">
                <a:latin typeface="Times" pitchFamily="18" charset="0"/>
              </a:rPr>
              <a:t>Area Impacted: the number and type of medical facilities in the impacted area can create complications in evacuation efforts</a:t>
            </a:r>
          </a:p>
          <a:p>
            <a:pPr>
              <a:lnSpc>
                <a:spcPct val="90000"/>
              </a:lnSpc>
              <a:buFontTx/>
              <a:buChar char="-"/>
            </a:pPr>
            <a:r>
              <a:rPr lang="en-US" dirty="0">
                <a:latin typeface="Times" pitchFamily="18" charset="0"/>
              </a:rPr>
              <a:t>Duration: used to make a decision to shelter-in-place or evacuate. </a:t>
            </a:r>
          </a:p>
          <a:p>
            <a:pPr>
              <a:lnSpc>
                <a:spcPct val="90000"/>
              </a:lnSpc>
            </a:pPr>
            <a:r>
              <a:rPr lang="en-US" u="sng" dirty="0">
                <a:latin typeface="Times" pitchFamily="18" charset="0"/>
              </a:rPr>
              <a:t>Anticipated Effects</a:t>
            </a:r>
          </a:p>
          <a:p>
            <a:pPr>
              <a:lnSpc>
                <a:spcPct val="90000"/>
              </a:lnSpc>
              <a:buFontTx/>
              <a:buChar char="-"/>
            </a:pPr>
            <a:r>
              <a:rPr lang="en-US" dirty="0">
                <a:latin typeface="Times" pitchFamily="18" charset="0"/>
              </a:rPr>
              <a:t>On patient care resources</a:t>
            </a:r>
          </a:p>
          <a:p>
            <a:pPr lvl="1">
              <a:lnSpc>
                <a:spcPct val="90000"/>
              </a:lnSpc>
              <a:buFontTx/>
              <a:buChar char="-"/>
            </a:pPr>
            <a:r>
              <a:rPr lang="en-US" dirty="0">
                <a:latin typeface="Times" pitchFamily="18" charset="0"/>
              </a:rPr>
              <a:t>Water and heat resources</a:t>
            </a:r>
          </a:p>
          <a:p>
            <a:pPr lvl="1">
              <a:lnSpc>
                <a:spcPct val="90000"/>
              </a:lnSpc>
              <a:buFontTx/>
              <a:buChar char="-"/>
            </a:pPr>
            <a:r>
              <a:rPr lang="en-US" dirty="0">
                <a:latin typeface="Times" pitchFamily="18" charset="0"/>
              </a:rPr>
              <a:t>Electricity</a:t>
            </a:r>
          </a:p>
          <a:p>
            <a:pPr lvl="1">
              <a:lnSpc>
                <a:spcPct val="90000"/>
              </a:lnSpc>
              <a:buFontTx/>
              <a:buChar char="-"/>
            </a:pPr>
            <a:r>
              <a:rPr lang="en-US" dirty="0">
                <a:latin typeface="Times" pitchFamily="18" charset="0"/>
              </a:rPr>
              <a:t>Building and structural integrity</a:t>
            </a:r>
          </a:p>
          <a:p>
            <a:pPr>
              <a:lnSpc>
                <a:spcPct val="90000"/>
              </a:lnSpc>
              <a:buFontTx/>
              <a:buChar char="-"/>
            </a:pPr>
            <a:r>
              <a:rPr lang="en-US" dirty="0">
                <a:latin typeface="Times" pitchFamily="18" charset="0"/>
              </a:rPr>
              <a:t>On surrounding environment</a:t>
            </a:r>
          </a:p>
          <a:p>
            <a:pPr lvl="1">
              <a:lnSpc>
                <a:spcPct val="90000"/>
              </a:lnSpc>
              <a:buFontTx/>
              <a:buChar char="-"/>
            </a:pPr>
            <a:r>
              <a:rPr lang="en-US" dirty="0">
                <a:latin typeface="Times" pitchFamily="18" charset="0"/>
              </a:rPr>
              <a:t>Road conditions</a:t>
            </a:r>
          </a:p>
          <a:p>
            <a:pPr lvl="1">
              <a:lnSpc>
                <a:spcPct val="90000"/>
              </a:lnSpc>
              <a:buFontTx/>
              <a:buChar char="-"/>
            </a:pPr>
            <a:r>
              <a:rPr lang="en-US" dirty="0">
                <a:latin typeface="Times" pitchFamily="18" charset="0"/>
              </a:rPr>
              <a:t>Security</a:t>
            </a:r>
          </a:p>
          <a:p>
            <a:pPr lvl="1">
              <a:lnSpc>
                <a:spcPct val="90000"/>
              </a:lnSpc>
              <a:buFontTx/>
              <a:buChar char="-"/>
            </a:pPr>
            <a:r>
              <a:rPr lang="en-US" dirty="0">
                <a:latin typeface="Times" pitchFamily="18" charset="0"/>
              </a:rPr>
              <a:t>Community building resources</a:t>
            </a:r>
          </a:p>
          <a:p>
            <a:pPr lvl="1">
              <a:lnSpc>
                <a:spcPct val="90000"/>
              </a:lnSpc>
              <a:buFontTx/>
              <a:buChar char="-"/>
            </a:pPr>
            <a:r>
              <a:rPr lang="en-US" dirty="0">
                <a:latin typeface="Times" pitchFamily="18" charset="0"/>
              </a:rPr>
              <a:t>Evacuation status of other facilities</a:t>
            </a:r>
          </a:p>
          <a:p>
            <a:pPr lvl="1">
              <a:lnSpc>
                <a:spcPct val="90000"/>
              </a:lnSpc>
              <a:buFontTx/>
              <a:buChar char="-"/>
            </a:pPr>
            <a:r>
              <a:rPr lang="en-US" dirty="0">
                <a:latin typeface="Times" pitchFamily="18" charset="0"/>
              </a:rPr>
              <a:t>Current evacuation orders</a:t>
            </a:r>
          </a:p>
          <a:p>
            <a:pPr lvl="1">
              <a:lnSpc>
                <a:spcPct val="90000"/>
              </a:lnSpc>
              <a:buFontTx/>
              <a:buChar char="-"/>
            </a:pPr>
            <a:r>
              <a:rPr lang="en-US" dirty="0">
                <a:latin typeface="Times" pitchFamily="18" charset="0"/>
              </a:rPr>
              <a:t>Availability of local emergency response agencies</a:t>
            </a:r>
          </a:p>
          <a:p>
            <a:pPr>
              <a:lnSpc>
                <a:spcPct val="90000"/>
              </a:lnSpc>
            </a:pPr>
            <a:r>
              <a:rPr lang="en-US" dirty="0">
                <a:latin typeface="Times" pitchFamily="18" charset="0"/>
              </a:rPr>
              <a:t>_________</a:t>
            </a:r>
          </a:p>
          <a:p>
            <a:pPr>
              <a:lnSpc>
                <a:spcPct val="90000"/>
              </a:lnSpc>
            </a:pPr>
            <a:r>
              <a:rPr lang="en-US" i="1" dirty="0">
                <a:latin typeface="Times" pitchFamily="18" charset="0"/>
              </a:rPr>
              <a:t>Reference</a:t>
            </a:r>
          </a:p>
          <a:p>
            <a:pPr>
              <a:lnSpc>
                <a:spcPct val="90000"/>
              </a:lnSpc>
            </a:pPr>
            <a:r>
              <a:rPr lang="en-US" i="1" dirty="0" err="1">
                <a:latin typeface="Times" pitchFamily="18" charset="0"/>
              </a:rPr>
              <a:t>AHRQ</a:t>
            </a:r>
            <a:r>
              <a:rPr lang="en-US" i="1" dirty="0">
                <a:latin typeface="Times" pitchFamily="18" charset="0"/>
              </a:rPr>
              <a:t> Hospital Evacuation Decision Guide, pg. 39-41; Publication #10-0009, May 2010 </a:t>
            </a:r>
          </a:p>
          <a:p>
            <a:pPr>
              <a:lnSpc>
                <a:spcPct val="90000"/>
              </a:lnSpc>
              <a:buFontTx/>
              <a:buChar char="-"/>
            </a:pPr>
            <a:endParaRPr lang="en-US" dirty="0">
              <a:latin typeface="Times" pitchFamily="18" charset="0"/>
            </a:endParaRP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28</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6"/>
          <p:cNvSpPr>
            <a:spLocks noGrp="1" noChangeArrowheads="1"/>
          </p:cNvSpPr>
          <p:nvPr>
            <p:ph type="ftr" sz="quarter" idx="4"/>
          </p:nvPr>
        </p:nvSpPr>
        <p:spPr>
          <a:noFill/>
        </p:spPr>
        <p:txBody>
          <a:bodyPr/>
          <a:lstStyle/>
          <a:p>
            <a:r>
              <a:rPr lang="en-US"/>
              <a:t>Course Guide: Hospital Evacuation: Principles and Practices ARW-214-W</a:t>
            </a:r>
            <a:endParaRPr lang="en-US" sz="1200"/>
          </a:p>
        </p:txBody>
      </p:sp>
      <p:sp>
        <p:nvSpPr>
          <p:cNvPr id="106499" name="Rectangle 10"/>
          <p:cNvSpPr>
            <a:spLocks noGrp="1" noChangeArrowheads="1"/>
          </p:cNvSpPr>
          <p:nvPr>
            <p:ph type="sldNum" sz="quarter" idx="5"/>
          </p:nvPr>
        </p:nvSpPr>
        <p:spPr>
          <a:noFill/>
        </p:spPr>
        <p:txBody>
          <a:bodyPr/>
          <a:lstStyle/>
          <a:p>
            <a:fld id="{2EAA11F3-5C4B-40D2-A168-C8E074B8FBFF}" type="slidenum">
              <a:rPr lang="en-US" smtClean="0"/>
              <a:pPr/>
              <a:t>2</a:t>
            </a:fld>
            <a:endParaRPr lang="en-US"/>
          </a:p>
        </p:txBody>
      </p:sp>
      <p:sp>
        <p:nvSpPr>
          <p:cNvPr id="106500" name="Rectangle 7"/>
          <p:cNvSpPr txBox="1">
            <a:spLocks noGrp="1" noChangeArrowheads="1"/>
          </p:cNvSpPr>
          <p:nvPr/>
        </p:nvSpPr>
        <p:spPr bwMode="auto">
          <a:xfrm>
            <a:off x="3979863" y="8845550"/>
            <a:ext cx="3044825" cy="465138"/>
          </a:xfrm>
          <a:prstGeom prst="rect">
            <a:avLst/>
          </a:prstGeom>
          <a:noFill/>
          <a:ln w="9525">
            <a:noFill/>
            <a:miter lim="800000"/>
            <a:headEnd/>
            <a:tailEnd/>
          </a:ln>
        </p:spPr>
        <p:txBody>
          <a:bodyPr lIns="93354" tIns="46678" rIns="93354" bIns="46678" anchor="b"/>
          <a:lstStyle/>
          <a:p>
            <a:pPr algn="r" eaLnBrk="0" hangingPunct="0"/>
            <a:endParaRPr lang="en-US" sz="1200"/>
          </a:p>
        </p:txBody>
      </p:sp>
      <p:sp>
        <p:nvSpPr>
          <p:cNvPr id="106501" name="Slide Image Placeholder 1"/>
          <p:cNvSpPr>
            <a:spLocks noGrp="1" noRot="1" noChangeAspect="1" noTextEdit="1"/>
          </p:cNvSpPr>
          <p:nvPr>
            <p:ph type="sldImg"/>
          </p:nvPr>
        </p:nvSpPr>
        <p:spPr>
          <a:ln/>
        </p:spPr>
      </p:sp>
      <p:sp>
        <p:nvSpPr>
          <p:cNvPr id="106502" name="Notes Placeholder 2"/>
          <p:cNvSpPr>
            <a:spLocks noGrp="1"/>
          </p:cNvSpPr>
          <p:nvPr>
            <p:ph type="body" idx="1"/>
          </p:nvPr>
        </p:nvSpPr>
        <p:spPr>
          <a:noFill/>
          <a:ln/>
        </p:spPr>
        <p:txBody>
          <a:bodyPr/>
          <a:lstStyle/>
          <a:p>
            <a:endParaRPr lang="en-US" dirty="0">
              <a:latin typeface="Times"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xfrm>
            <a:off x="1376363" y="460375"/>
            <a:ext cx="3770312" cy="2828925"/>
          </a:xfrm>
          <a:ln/>
        </p:spPr>
      </p:sp>
      <p:sp>
        <p:nvSpPr>
          <p:cNvPr id="134147" name="Notes Placeholder 2"/>
          <p:cNvSpPr>
            <a:spLocks noGrp="1"/>
          </p:cNvSpPr>
          <p:nvPr>
            <p:ph type="body" idx="1"/>
          </p:nvPr>
        </p:nvSpPr>
        <p:spPr>
          <a:noFill/>
          <a:ln/>
        </p:spPr>
        <p:txBody>
          <a:bodyPr/>
          <a:lstStyle/>
          <a:p>
            <a:r>
              <a:rPr lang="en-US">
                <a:latin typeface="Times" pitchFamily="18" charset="0"/>
              </a:rPr>
              <a:t>As soon as possible, a post-event situation assessment should be conducted. Post-event evacuation is almost identical to pre-event evacuation. </a:t>
            </a:r>
          </a:p>
          <a:p>
            <a:r>
              <a:rPr lang="en-US">
                <a:latin typeface="Times" pitchFamily="18" charset="0"/>
              </a:rPr>
              <a:t>Assessments are preformed looking at the same resources and conditions and determinations are made related to the safety of the environment for patients, staff and visitors. </a:t>
            </a:r>
          </a:p>
          <a:p>
            <a:r>
              <a:rPr lang="en-US">
                <a:latin typeface="Times" pitchFamily="18" charset="0"/>
              </a:rPr>
              <a:t>Safety is the primary goal, so as decisions are made the question should be asked, Is this in the best interest of the patient and the safest of all available alternatives?</a:t>
            </a:r>
          </a:p>
          <a:p>
            <a:r>
              <a:rPr lang="en-US">
                <a:latin typeface="Times" pitchFamily="18" charset="0"/>
              </a:rPr>
              <a:t>The post-event situation assessment can have one of three outcomes:</a:t>
            </a:r>
          </a:p>
          <a:p>
            <a:pPr>
              <a:buFontTx/>
              <a:buChar char="-"/>
            </a:pPr>
            <a:r>
              <a:rPr lang="en-US">
                <a:latin typeface="Times" pitchFamily="18" charset="0"/>
              </a:rPr>
              <a:t>No threat to patient/ staff safety</a:t>
            </a:r>
          </a:p>
          <a:p>
            <a:pPr>
              <a:buFontTx/>
              <a:buChar char="-"/>
            </a:pPr>
            <a:r>
              <a:rPr lang="en-US">
                <a:latin typeface="Times" pitchFamily="18" charset="0"/>
              </a:rPr>
              <a:t>Immediate threat to patient/ staff safety</a:t>
            </a:r>
          </a:p>
          <a:p>
            <a:pPr>
              <a:buFontTx/>
              <a:buChar char="-"/>
            </a:pPr>
            <a:r>
              <a:rPr lang="en-US">
                <a:latin typeface="Times" pitchFamily="18" charset="0"/>
              </a:rPr>
              <a:t>Potential/ evolving threat to patient/ staff safety</a:t>
            </a:r>
          </a:p>
          <a:p>
            <a:pPr>
              <a:buFontTx/>
              <a:buChar char="-"/>
            </a:pPr>
            <a:endParaRPr lang="en-US">
              <a:latin typeface="Times" pitchFamily="18" charset="0"/>
            </a:endParaRPr>
          </a:p>
          <a:p>
            <a:pPr>
              <a:buFontTx/>
              <a:buChar char="-"/>
            </a:pPr>
            <a:endParaRPr lang="en-US">
              <a:latin typeface="Times" pitchFamily="18" charset="0"/>
            </a:endParaRPr>
          </a:p>
          <a:p>
            <a:pPr>
              <a:buFontTx/>
              <a:buChar char="-"/>
            </a:pPr>
            <a:endParaRPr lang="en-US">
              <a:latin typeface="Times" pitchFamily="18" charset="0"/>
            </a:endParaRPr>
          </a:p>
          <a:p>
            <a:pPr>
              <a:buFontTx/>
              <a:buChar char="-"/>
            </a:pPr>
            <a:endParaRPr lang="en-US">
              <a:latin typeface="Times" pitchFamily="18" charset="0"/>
            </a:endParaRPr>
          </a:p>
          <a:p>
            <a:pPr>
              <a:buFontTx/>
              <a:buChar char="-"/>
            </a:pPr>
            <a:endParaRPr lang="en-US">
              <a:latin typeface="Times" pitchFamily="18" charset="0"/>
            </a:endParaRPr>
          </a:p>
          <a:p>
            <a:pPr>
              <a:buFontTx/>
              <a:buChar char="-"/>
            </a:pPr>
            <a:endParaRPr lang="en-US">
              <a:latin typeface="Times" pitchFamily="18" charset="0"/>
            </a:endParaRPr>
          </a:p>
          <a:p>
            <a:pPr>
              <a:buFontTx/>
              <a:buChar char="-"/>
            </a:pPr>
            <a:endParaRPr lang="en-US">
              <a:latin typeface="Times" pitchFamily="18" charset="0"/>
            </a:endParaRPr>
          </a:p>
          <a:p>
            <a:pPr>
              <a:buFontTx/>
              <a:buChar char="-"/>
            </a:pPr>
            <a:endParaRPr lang="en-US">
              <a:latin typeface="Times" pitchFamily="18" charset="0"/>
            </a:endParaRPr>
          </a:p>
          <a:p>
            <a:pPr marL="0" lvl="1"/>
            <a:r>
              <a:rPr lang="en-US" i="1">
                <a:latin typeface="Times" pitchFamily="18" charset="0"/>
              </a:rPr>
              <a:t>__________</a:t>
            </a:r>
          </a:p>
          <a:p>
            <a:pPr marL="0" lvl="1"/>
            <a:r>
              <a:rPr lang="en-US" i="1">
                <a:latin typeface="Times" pitchFamily="18" charset="0"/>
              </a:rPr>
              <a:t>Reference</a:t>
            </a:r>
          </a:p>
          <a:p>
            <a:pPr marL="0" lvl="1"/>
            <a:r>
              <a:rPr lang="en-US" i="1">
                <a:latin typeface="Times" pitchFamily="18" charset="0"/>
              </a:rPr>
              <a:t>AHRQ Hospital Evacuation Decision Guide ; “Post –Event Evacuation Decision Guide”, pg. 46; Publication #10-0009, May 2010</a:t>
            </a:r>
          </a:p>
          <a:p>
            <a:pPr>
              <a:buFontTx/>
              <a:buChar char="-"/>
            </a:pPr>
            <a:endParaRPr lang="en-US">
              <a:latin typeface="Times" pitchFamily="18" charset="0"/>
            </a:endParaRP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29</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xfrm>
            <a:off x="1376363" y="460375"/>
            <a:ext cx="3770312" cy="2828925"/>
          </a:xfrm>
          <a:ln/>
        </p:spPr>
      </p:sp>
      <p:sp>
        <p:nvSpPr>
          <p:cNvPr id="135171" name="Notes Placeholder 2"/>
          <p:cNvSpPr>
            <a:spLocks noGrp="1"/>
          </p:cNvSpPr>
          <p:nvPr>
            <p:ph type="body" idx="1"/>
          </p:nvPr>
        </p:nvSpPr>
        <p:spPr>
          <a:noFill/>
          <a:ln/>
        </p:spPr>
        <p:txBody>
          <a:bodyPr/>
          <a:lstStyle/>
          <a:p>
            <a:r>
              <a:rPr lang="en-US">
                <a:latin typeface="Times" pitchFamily="18" charset="0"/>
              </a:rPr>
              <a:t>The decision about the type of evacuation to use (shelter-in-place, horizontal/vertical or complete) is based on when information is received and when actual evacuation is to occur. </a:t>
            </a:r>
          </a:p>
          <a:p>
            <a:r>
              <a:rPr lang="en-US" b="1">
                <a:latin typeface="Times" pitchFamily="18" charset="0"/>
              </a:rPr>
              <a:t>Pre Event</a:t>
            </a:r>
          </a:p>
          <a:p>
            <a:r>
              <a:rPr lang="en-US">
                <a:latin typeface="Times" pitchFamily="18" charset="0"/>
              </a:rPr>
              <a:t>Pre-event evacuation occurs in advance of an impending disaster, before a facility structure and surrounding environment are significantly compromised. As an event progresses and conditions deteriorate, the opportunity for a safe evacuation diminishes, and eventually decision teams must decide whether or not to evacuate the facility or to shelter-in-place. </a:t>
            </a:r>
          </a:p>
          <a:p>
            <a:r>
              <a:rPr lang="en-US">
                <a:latin typeface="Times" pitchFamily="18" charset="0"/>
              </a:rPr>
              <a:t>Decision whether to preemptively evacuate or shelter-in –place requires consideration of two factors:</a:t>
            </a:r>
          </a:p>
          <a:p>
            <a:pPr>
              <a:buFontTx/>
              <a:buChar char="-"/>
            </a:pPr>
            <a:r>
              <a:rPr lang="en-US">
                <a:latin typeface="Times" pitchFamily="18" charset="0"/>
              </a:rPr>
              <a:t>the nature of an event, including its expected arrival time, magnitude, area of impact and duration; and</a:t>
            </a:r>
          </a:p>
          <a:p>
            <a:pPr>
              <a:buFontTx/>
              <a:buChar char="-"/>
            </a:pPr>
            <a:r>
              <a:rPr lang="en-US">
                <a:latin typeface="Times" pitchFamily="18" charset="0"/>
              </a:rPr>
              <a:t>the anticipated effects on both the hospital and community, given the nature of an event and the results of pre-disaster assessments.</a:t>
            </a:r>
          </a:p>
          <a:p>
            <a:r>
              <a:rPr lang="en-US" b="1">
                <a:latin typeface="Times" pitchFamily="18" charset="0"/>
              </a:rPr>
              <a:t>Post Event</a:t>
            </a:r>
          </a:p>
          <a:p>
            <a:r>
              <a:rPr lang="en-US">
                <a:latin typeface="Times" pitchFamily="18" charset="0"/>
              </a:rPr>
              <a:t>Post-event evacuation occurs after a disaster has caused substantial damage to a facility or surrounding community. As soon as possible after an event, building integrity, critical infrastructure, and other environmental factors must be assessed to determine whether or not a facility can continue to provide appropriate medical care to patients or should be evacuated.</a:t>
            </a:r>
          </a:p>
          <a:p>
            <a:pPr>
              <a:lnSpc>
                <a:spcPct val="90000"/>
              </a:lnSpc>
            </a:pPr>
            <a:endParaRPr lang="en-US" b="1">
              <a:latin typeface="Times" pitchFamily="18" charset="0"/>
            </a:endParaRPr>
          </a:p>
          <a:p>
            <a:pPr>
              <a:lnSpc>
                <a:spcPct val="90000"/>
              </a:lnSpc>
            </a:pPr>
            <a:endParaRPr lang="en-US" b="1">
              <a:latin typeface="Times" pitchFamily="18" charset="0"/>
            </a:endParaRPr>
          </a:p>
          <a:p>
            <a:pPr>
              <a:lnSpc>
                <a:spcPct val="90000"/>
              </a:lnSpc>
            </a:pPr>
            <a:endParaRPr lang="en-US" b="1">
              <a:latin typeface="Times" pitchFamily="18" charset="0"/>
            </a:endParaRPr>
          </a:p>
          <a:p>
            <a:pPr>
              <a:lnSpc>
                <a:spcPct val="90000"/>
              </a:lnSpc>
            </a:pPr>
            <a:r>
              <a:rPr lang="en-US" sz="1100" i="1">
                <a:latin typeface="Times" pitchFamily="18" charset="0"/>
              </a:rPr>
              <a:t>__________</a:t>
            </a:r>
          </a:p>
          <a:p>
            <a:pPr>
              <a:lnSpc>
                <a:spcPct val="90000"/>
              </a:lnSpc>
            </a:pPr>
            <a:r>
              <a:rPr lang="en-US" sz="1100" i="1">
                <a:latin typeface="Times" pitchFamily="18" charset="0"/>
              </a:rPr>
              <a:t>Reference</a:t>
            </a:r>
          </a:p>
          <a:p>
            <a:pPr>
              <a:lnSpc>
                <a:spcPct val="90000"/>
              </a:lnSpc>
            </a:pPr>
            <a:r>
              <a:rPr lang="en-US" sz="1100" i="1">
                <a:latin typeface="Times" pitchFamily="18" charset="0"/>
              </a:rPr>
              <a:t>AHRQ Hospital Evacuation Decision Guide, pg. 2; Publication #10-0009, May 2010</a:t>
            </a: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30</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xfrm>
            <a:off x="1376363" y="460375"/>
            <a:ext cx="3770312" cy="2828925"/>
          </a:xfrm>
          <a:ln/>
        </p:spPr>
      </p:sp>
      <p:sp>
        <p:nvSpPr>
          <p:cNvPr id="136195" name="Notes Placeholder 2"/>
          <p:cNvSpPr>
            <a:spLocks noGrp="1"/>
          </p:cNvSpPr>
          <p:nvPr>
            <p:ph type="body" idx="1"/>
          </p:nvPr>
        </p:nvSpPr>
        <p:spPr>
          <a:noFill/>
          <a:ln/>
        </p:spPr>
        <p:txBody>
          <a:bodyPr/>
          <a:lstStyle/>
          <a:p>
            <a:r>
              <a:rPr lang="en-US">
                <a:latin typeface="Times" pitchFamily="18" charset="0"/>
              </a:rPr>
              <a:t>When a decision is made to evacuate, the evacuating facility must notify proper authorities. This is often the duty of senior administrators, but can be done by anyone in the command structure. It is important to designate the task in the planning process to ensure that it does not get overlooked or repeated by multiple parties calling to relay the same information. </a:t>
            </a:r>
          </a:p>
          <a:p>
            <a:r>
              <a:rPr lang="en-US">
                <a:latin typeface="Times" pitchFamily="18" charset="0"/>
              </a:rPr>
              <a:t>Some of the more common agencies to be notified include:</a:t>
            </a:r>
          </a:p>
          <a:p>
            <a:r>
              <a:rPr lang="en-US" b="1">
                <a:latin typeface="Times" pitchFamily="18" charset="0"/>
              </a:rPr>
              <a:t>City/ County Office of Emergency Management</a:t>
            </a:r>
          </a:p>
          <a:p>
            <a:r>
              <a:rPr lang="en-US">
                <a:latin typeface="Times" pitchFamily="18" charset="0"/>
              </a:rPr>
              <a:t>This would be the local level office of emergency management. This office needs to know your facility’s status to ensure that their response plans do not conflict with your facility’s evacuation plans. </a:t>
            </a:r>
          </a:p>
          <a:p>
            <a:r>
              <a:rPr lang="en-US">
                <a:latin typeface="Times" pitchFamily="18" charset="0"/>
              </a:rPr>
              <a:t>If the reason for evacuation is internal, they still should be notified. They can activate resources that can assist the facility and make the process easier. </a:t>
            </a:r>
          </a:p>
          <a:p>
            <a:r>
              <a:rPr lang="en-US" b="1">
                <a:latin typeface="Times" pitchFamily="18" charset="0"/>
              </a:rPr>
              <a:t>State Department of Health</a:t>
            </a:r>
          </a:p>
          <a:p>
            <a:r>
              <a:rPr lang="en-US">
                <a:latin typeface="Times" pitchFamily="18" charset="0"/>
              </a:rPr>
              <a:t>The state department governing healthcare should be notified as soon as possible. They too have recourses at their disposal that can assist with the evacuation process. </a:t>
            </a:r>
          </a:p>
          <a:p>
            <a:r>
              <a:rPr lang="en-US" b="1">
                <a:latin typeface="Times" pitchFamily="18" charset="0"/>
              </a:rPr>
              <a:t>The Joint Commission</a:t>
            </a:r>
          </a:p>
          <a:p>
            <a:r>
              <a:rPr lang="en-US">
                <a:latin typeface="Times" pitchFamily="18" charset="0"/>
              </a:rPr>
              <a:t>-If the facility participates in The Joint Commission accrediting standards, it is important to notify the commission when a decision to evacuate is made. </a:t>
            </a: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en-US">
                <a:latin typeface="Times" pitchFamily="18" charset="0"/>
              </a:rPr>
              <a:t>When the time comes to evacuate, each patient must be evaluated to determine the order in which they should be evacuated—evacuation triage. </a:t>
            </a:r>
          </a:p>
          <a:p>
            <a:r>
              <a:rPr lang="en-US">
                <a:latin typeface="Times" pitchFamily="18" charset="0"/>
              </a:rPr>
              <a:t>Most healthcare professionals are all familiar with the concept of patient triage, but in an evacuation scenario patient triage differs from other traditional triage methods. </a:t>
            </a:r>
          </a:p>
          <a:p>
            <a:r>
              <a:rPr lang="en-US">
                <a:latin typeface="Times" pitchFamily="18" charset="0"/>
              </a:rPr>
              <a:t>One method of triage is to assign acuity levels to patients. This can be done at each shift change and become part of the patient’s record. </a:t>
            </a:r>
          </a:p>
          <a:p>
            <a:r>
              <a:rPr lang="en-US">
                <a:latin typeface="Times" pitchFamily="18" charset="0"/>
              </a:rPr>
              <a:t>After patients have been triaged, transportation appropriate for their acuity level needs to be arranged. In patients with low acuity levels, public transportation (buses or trains) may be used. This allow transfer of a large number of patients at one time and does not tie-up ambulances that may need to be used for patients with higher acuity levels. </a:t>
            </a:r>
          </a:p>
          <a:p>
            <a:r>
              <a:rPr lang="en-US">
                <a:latin typeface="Times" pitchFamily="18" charset="0"/>
              </a:rPr>
              <a:t>As patients are triaged and assigned to a means of transport, documentation must be maintained and tracking methods must be implemented. It is critical for logistical and financial purposes that detailed records are kept for patients and that accurate tracking methods are in place. Accurate tracking also ensures continuity of care and allows for families to know where their loved ones are located. </a:t>
            </a:r>
          </a:p>
        </p:txBody>
      </p:sp>
      <p:sp>
        <p:nvSpPr>
          <p:cNvPr id="137220" name="Header Placeholder 3"/>
          <p:cNvSpPr>
            <a:spLocks noGrp="1"/>
          </p:cNvSpPr>
          <p:nvPr>
            <p:ph type="hdr" sz="quarter"/>
          </p:nvPr>
        </p:nvSpPr>
        <p:spPr>
          <a:noFill/>
        </p:spPr>
        <p:txBody>
          <a:bodyPr/>
          <a:lstStyle/>
          <a:p>
            <a:endParaRPr lang="en-US"/>
          </a:p>
        </p:txBody>
      </p:sp>
      <p:sp>
        <p:nvSpPr>
          <p:cNvPr id="137221" name="Footer Placeholder 4"/>
          <p:cNvSpPr>
            <a:spLocks noGrp="1"/>
          </p:cNvSpPr>
          <p:nvPr>
            <p:ph type="ftr" sz="quarter" idx="4"/>
          </p:nvPr>
        </p:nvSpPr>
        <p:spPr>
          <a:noFill/>
        </p:spPr>
        <p:txBody>
          <a:bodyPr/>
          <a:lstStyle/>
          <a:p>
            <a:r>
              <a:rPr lang="en-US"/>
              <a:t>Course Guide: Hospital Evacuation: Principles and Practices ARW-214-W</a:t>
            </a:r>
          </a:p>
        </p:txBody>
      </p:sp>
      <p:sp>
        <p:nvSpPr>
          <p:cNvPr id="137222" name="Slide Number Placeholder 5"/>
          <p:cNvSpPr>
            <a:spLocks noGrp="1"/>
          </p:cNvSpPr>
          <p:nvPr>
            <p:ph type="sldNum" sz="quarter" idx="5"/>
          </p:nvPr>
        </p:nvSpPr>
        <p:spPr>
          <a:noFill/>
        </p:spPr>
        <p:txBody>
          <a:bodyPr/>
          <a:lstStyle/>
          <a:p>
            <a:fld id="{4FDA1AE4-B64D-4B01-A5F0-E505D4D9ADC5}" type="slidenum">
              <a:rPr lang="en-US" smtClean="0"/>
              <a:pPr/>
              <a:t>32</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xfrm>
            <a:off x="1376363" y="460375"/>
            <a:ext cx="3770312" cy="2828925"/>
          </a:xfrm>
          <a:ln/>
        </p:spPr>
      </p:sp>
      <p:sp>
        <p:nvSpPr>
          <p:cNvPr id="138243" name="Notes Placeholder 2"/>
          <p:cNvSpPr>
            <a:spLocks noGrp="1"/>
          </p:cNvSpPr>
          <p:nvPr>
            <p:ph type="body" idx="1"/>
          </p:nvPr>
        </p:nvSpPr>
        <p:spPr>
          <a:xfrm>
            <a:off x="722313" y="3441700"/>
            <a:ext cx="5934075" cy="5105400"/>
          </a:xfrm>
          <a:noFill/>
          <a:ln/>
        </p:spPr>
        <p:txBody>
          <a:bodyPr/>
          <a:lstStyle/>
          <a:p>
            <a:r>
              <a:rPr lang="en-US">
                <a:latin typeface="Times" pitchFamily="18" charset="0"/>
              </a:rPr>
              <a:t>Facilities should make every effort to pre-identify and use only authorized vehicles for patient transport. However, circumstances may be such that authorized vehicles are not available. Facilities may need to resort to using private vehicles. The use of private vehicles poses risks to facilities and those being transported. The following protocols are examples of the efforts that can be made to “authorize” drivers of private vehicles.</a:t>
            </a:r>
          </a:p>
          <a:p>
            <a:r>
              <a:rPr lang="en-US">
                <a:latin typeface="Times" pitchFamily="18" charset="0"/>
              </a:rPr>
              <a:t>All vehicles need to be documented before being sent to a healthcare facility from a Remote Vehicle Staging Area. The Remote Vehicle Staging Supervisor will verify the following information for each vehicle before it is sent to a healthcare facility:</a:t>
            </a:r>
          </a:p>
          <a:p>
            <a:pPr marL="0" lvl="1">
              <a:buFontTx/>
              <a:buChar char="-"/>
            </a:pPr>
            <a:r>
              <a:rPr lang="en-US">
                <a:latin typeface="Times" pitchFamily="18" charset="0"/>
              </a:rPr>
              <a:t>License Tag Number of the Vehicle  </a:t>
            </a:r>
          </a:p>
          <a:p>
            <a:pPr marL="0" lvl="1">
              <a:buFontTx/>
              <a:buChar char="-"/>
            </a:pPr>
            <a:r>
              <a:rPr lang="en-US">
                <a:latin typeface="Times" pitchFamily="18" charset="0"/>
              </a:rPr>
              <a:t>Proof of Insurance   </a:t>
            </a:r>
          </a:p>
          <a:p>
            <a:pPr marL="0" lvl="1">
              <a:buFontTx/>
              <a:buChar char="-"/>
            </a:pPr>
            <a:r>
              <a:rPr lang="en-US">
                <a:latin typeface="Times" pitchFamily="18" charset="0"/>
              </a:rPr>
              <a:t>Driver’s License Number</a:t>
            </a:r>
          </a:p>
          <a:p>
            <a:pPr marL="0" lvl="1"/>
            <a:endParaRPr lang="en-US">
              <a:latin typeface="Times" pitchFamily="18" charset="0"/>
            </a:endParaRP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33</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pPr>
              <a:spcBef>
                <a:spcPct val="0"/>
              </a:spcBef>
            </a:pPr>
            <a:r>
              <a:rPr lang="en-US">
                <a:latin typeface="Times" pitchFamily="18" charset="0"/>
              </a:rPr>
              <a:t>A master roster should be developed of all patients to be evacuated. Use the roster to track patients, their belongings and resources as they are moved. When transfer occurs, the patient can be tracked through their name and ID number. The use of a central location for information flow allows for accurate record keeping and ease of tracking.</a:t>
            </a:r>
          </a:p>
          <a:p>
            <a:pPr>
              <a:spcBef>
                <a:spcPct val="0"/>
              </a:spcBef>
            </a:pPr>
            <a:endParaRPr lang="en-US">
              <a:latin typeface="Times" pitchFamily="18" charset="0"/>
            </a:endParaRPr>
          </a:p>
          <a:p>
            <a:pPr>
              <a:spcBef>
                <a:spcPct val="0"/>
              </a:spcBef>
            </a:pPr>
            <a:endParaRPr lang="en-US">
              <a:latin typeface="Times" pitchFamily="18" charset="0"/>
            </a:endParaRPr>
          </a:p>
          <a:p>
            <a:pPr>
              <a:spcBef>
                <a:spcPct val="0"/>
              </a:spcBef>
            </a:pPr>
            <a:endParaRPr lang="en-US">
              <a:latin typeface="Times" pitchFamily="18" charset="0"/>
            </a:endParaRPr>
          </a:p>
          <a:p>
            <a:endParaRPr lang="en-US">
              <a:latin typeface="Times" pitchFamily="18" charset="0"/>
            </a:endParaRPr>
          </a:p>
        </p:txBody>
      </p:sp>
      <p:sp>
        <p:nvSpPr>
          <p:cNvPr id="139268" name="Header Placeholder 3"/>
          <p:cNvSpPr>
            <a:spLocks noGrp="1"/>
          </p:cNvSpPr>
          <p:nvPr>
            <p:ph type="hdr" sz="quarter"/>
          </p:nvPr>
        </p:nvSpPr>
        <p:spPr>
          <a:noFill/>
        </p:spPr>
        <p:txBody>
          <a:bodyPr/>
          <a:lstStyle/>
          <a:p>
            <a:endParaRPr lang="en-US"/>
          </a:p>
        </p:txBody>
      </p:sp>
      <p:sp>
        <p:nvSpPr>
          <p:cNvPr id="139269" name="Footer Placeholder 4"/>
          <p:cNvSpPr>
            <a:spLocks noGrp="1"/>
          </p:cNvSpPr>
          <p:nvPr>
            <p:ph type="ftr" sz="quarter" idx="4"/>
          </p:nvPr>
        </p:nvSpPr>
        <p:spPr>
          <a:noFill/>
        </p:spPr>
        <p:txBody>
          <a:bodyPr/>
          <a:lstStyle/>
          <a:p>
            <a:r>
              <a:rPr lang="en-US"/>
              <a:t>Course Guide: Hospital Evacuation: Principles and Practices ARW-214-W</a:t>
            </a:r>
          </a:p>
        </p:txBody>
      </p:sp>
      <p:sp>
        <p:nvSpPr>
          <p:cNvPr id="139270" name="Slide Number Placeholder 5"/>
          <p:cNvSpPr>
            <a:spLocks noGrp="1"/>
          </p:cNvSpPr>
          <p:nvPr>
            <p:ph type="sldNum" sz="quarter" idx="5"/>
          </p:nvPr>
        </p:nvSpPr>
        <p:spPr>
          <a:noFill/>
        </p:spPr>
        <p:txBody>
          <a:bodyPr/>
          <a:lstStyle/>
          <a:p>
            <a:fld id="{3EF8022A-EFB9-4C81-AC9F-79F60985C299}" type="slidenum">
              <a:rPr lang="en-US" smtClean="0"/>
              <a:pPr/>
              <a:t>34</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xfrm>
            <a:off x="1376363" y="460375"/>
            <a:ext cx="3770312" cy="2828925"/>
          </a:xfrm>
          <a:ln/>
        </p:spPr>
      </p:sp>
      <p:sp>
        <p:nvSpPr>
          <p:cNvPr id="140291" name="Notes Placeholder 2"/>
          <p:cNvSpPr>
            <a:spLocks noGrp="1"/>
          </p:cNvSpPr>
          <p:nvPr>
            <p:ph type="body" idx="1"/>
          </p:nvPr>
        </p:nvSpPr>
        <p:spPr>
          <a:xfrm>
            <a:off x="722313" y="3441700"/>
            <a:ext cx="6048375" cy="5105400"/>
          </a:xfrm>
          <a:noFill/>
          <a:ln/>
        </p:spPr>
        <p:txBody>
          <a:bodyPr/>
          <a:lstStyle/>
          <a:p>
            <a:pPr>
              <a:spcBef>
                <a:spcPct val="0"/>
              </a:spcBef>
            </a:pPr>
            <a:r>
              <a:rPr lang="en-US">
                <a:latin typeface="Times" pitchFamily="18" charset="0"/>
              </a:rPr>
              <a:t>When transfer occurs, the patient can be tracked through their name and ID number. The use of a central location for information flow allows for accurate record keeping and ease of tracking.</a:t>
            </a:r>
          </a:p>
          <a:p>
            <a:pPr>
              <a:spcBef>
                <a:spcPct val="0"/>
              </a:spcBef>
            </a:pPr>
            <a:r>
              <a:rPr lang="en-US">
                <a:latin typeface="Times" pitchFamily="18" charset="0"/>
              </a:rPr>
              <a:t>Consider using this list of sending information:</a:t>
            </a:r>
          </a:p>
          <a:p>
            <a:pPr>
              <a:spcBef>
                <a:spcPct val="0"/>
              </a:spcBef>
            </a:pPr>
            <a:r>
              <a:rPr lang="en-US">
                <a:latin typeface="Times" pitchFamily="18" charset="0"/>
              </a:rPr>
              <a:t>-Name of Sending Facility</a:t>
            </a:r>
          </a:p>
          <a:p>
            <a:pPr>
              <a:spcBef>
                <a:spcPct val="0"/>
              </a:spcBef>
            </a:pPr>
            <a:r>
              <a:rPr lang="en-US">
                <a:latin typeface="Times" pitchFamily="18" charset="0"/>
              </a:rPr>
              <a:t>-Evacuation Category Level Number</a:t>
            </a:r>
          </a:p>
          <a:p>
            <a:pPr>
              <a:spcBef>
                <a:spcPct val="0"/>
              </a:spcBef>
            </a:pPr>
            <a:r>
              <a:rPr lang="en-US" b="1">
                <a:latin typeface="Times" pitchFamily="18" charset="0"/>
              </a:rPr>
              <a:t>-</a:t>
            </a:r>
            <a:r>
              <a:rPr lang="en-US">
                <a:latin typeface="Times" pitchFamily="18" charset="0"/>
              </a:rPr>
              <a:t>Patient name</a:t>
            </a:r>
            <a:r>
              <a:rPr lang="en-US" b="1">
                <a:latin typeface="Times" pitchFamily="18" charset="0"/>
              </a:rPr>
              <a:t>	 </a:t>
            </a:r>
          </a:p>
          <a:p>
            <a:pPr>
              <a:spcBef>
                <a:spcPct val="0"/>
              </a:spcBef>
            </a:pPr>
            <a:r>
              <a:rPr lang="en-US" b="1">
                <a:latin typeface="Times" pitchFamily="18" charset="0"/>
              </a:rPr>
              <a:t>-</a:t>
            </a:r>
            <a:r>
              <a:rPr lang="en-US">
                <a:latin typeface="Times" pitchFamily="18" charset="0"/>
              </a:rPr>
              <a:t>Date of Birth	 </a:t>
            </a:r>
          </a:p>
          <a:p>
            <a:pPr>
              <a:spcBef>
                <a:spcPct val="0"/>
              </a:spcBef>
            </a:pPr>
            <a:r>
              <a:rPr lang="en-US">
                <a:latin typeface="Times" pitchFamily="18" charset="0"/>
              </a:rPr>
              <a:t>-Patient Medical Record Number</a:t>
            </a:r>
          </a:p>
          <a:p>
            <a:pPr>
              <a:spcBef>
                <a:spcPct val="0"/>
              </a:spcBef>
            </a:pPr>
            <a:r>
              <a:rPr lang="en-US">
                <a:latin typeface="Times" pitchFamily="18" charset="0"/>
              </a:rPr>
              <a:t>-Receiving Facility (destination site, if known) </a:t>
            </a:r>
          </a:p>
          <a:p>
            <a:pPr>
              <a:spcBef>
                <a:spcPct val="0"/>
              </a:spcBef>
            </a:pPr>
            <a:r>
              <a:rPr lang="en-US">
                <a:latin typeface="Times" pitchFamily="18" charset="0"/>
              </a:rPr>
              <a:t>-Time discharged from the Assembly Area(s)</a:t>
            </a:r>
          </a:p>
          <a:p>
            <a:pPr>
              <a:spcBef>
                <a:spcPct val="0"/>
              </a:spcBef>
            </a:pPr>
            <a:r>
              <a:rPr lang="en-US">
                <a:latin typeface="Times" pitchFamily="18" charset="0"/>
              </a:rPr>
              <a:t>-Equipment sent with the patient</a:t>
            </a:r>
          </a:p>
          <a:p>
            <a:pPr>
              <a:spcBef>
                <a:spcPct val="0"/>
              </a:spcBef>
            </a:pPr>
            <a:r>
              <a:rPr lang="en-US">
                <a:latin typeface="Times" pitchFamily="18" charset="0"/>
              </a:rPr>
              <a:t>-Whether or not family has been notified about transport of patient to another destination</a:t>
            </a:r>
          </a:p>
          <a:p>
            <a:pPr>
              <a:spcBef>
                <a:spcPct val="0"/>
              </a:spcBef>
            </a:pPr>
            <a:r>
              <a:rPr lang="en-US">
                <a:latin typeface="Times" pitchFamily="18" charset="0"/>
              </a:rPr>
              <a:t>-Name of primary attending physician	</a:t>
            </a:r>
          </a:p>
          <a:p>
            <a:pPr>
              <a:spcBef>
                <a:spcPct val="0"/>
              </a:spcBef>
            </a:pPr>
            <a:r>
              <a:rPr lang="en-US">
                <a:latin typeface="Times" pitchFamily="18" charset="0"/>
              </a:rPr>
              <a:t>-Diagnosis</a:t>
            </a:r>
            <a:r>
              <a:rPr lang="en-US" b="1">
                <a:latin typeface="Times" pitchFamily="18" charset="0"/>
              </a:rPr>
              <a:t> </a:t>
            </a:r>
          </a:p>
          <a:p>
            <a:pPr>
              <a:spcBef>
                <a:spcPct val="0"/>
              </a:spcBef>
            </a:pPr>
            <a:r>
              <a:rPr lang="en-US" b="1">
                <a:latin typeface="Times" pitchFamily="18" charset="0"/>
              </a:rPr>
              <a:t>-</a:t>
            </a:r>
            <a:r>
              <a:rPr lang="en-US">
                <a:latin typeface="Times" pitchFamily="18" charset="0"/>
              </a:rPr>
              <a:t>Type of isolation</a:t>
            </a:r>
            <a:r>
              <a:rPr lang="en-US" b="1">
                <a:latin typeface="Times" pitchFamily="18" charset="0"/>
              </a:rPr>
              <a:t> </a:t>
            </a:r>
            <a:r>
              <a:rPr lang="en-US">
                <a:latin typeface="Times" pitchFamily="18" charset="0"/>
              </a:rPr>
              <a:t>(if applicable)</a:t>
            </a:r>
          </a:p>
          <a:p>
            <a:pPr>
              <a:spcBef>
                <a:spcPct val="0"/>
              </a:spcBef>
            </a:pPr>
            <a:r>
              <a:rPr lang="en-US" b="1">
                <a:latin typeface="Times" pitchFamily="18" charset="0"/>
              </a:rPr>
              <a:t>-</a:t>
            </a:r>
            <a:r>
              <a:rPr lang="en-US">
                <a:latin typeface="Times" pitchFamily="18" charset="0"/>
              </a:rPr>
              <a:t>Special Considerations/Precautions (e.g. police hold, mental health, suicide watch, etc.)</a:t>
            </a:r>
          </a:p>
          <a:p>
            <a:pPr>
              <a:spcBef>
                <a:spcPct val="0"/>
              </a:spcBef>
            </a:pPr>
            <a:r>
              <a:rPr lang="en-US">
                <a:latin typeface="Times" pitchFamily="18" charset="0"/>
              </a:rPr>
              <a:t>-Other Information or Directives (code status such as “DNR”)</a:t>
            </a:r>
          </a:p>
          <a:p>
            <a:pPr>
              <a:spcBef>
                <a:spcPct val="0"/>
              </a:spcBef>
            </a:pPr>
            <a:endParaRPr lang="en-US">
              <a:latin typeface="Times" pitchFamily="18" charset="0"/>
            </a:endParaRPr>
          </a:p>
          <a:p>
            <a:r>
              <a:rPr lang="en-US">
                <a:latin typeface="Times" pitchFamily="18" charset="0"/>
              </a:rPr>
              <a:t>The healthcare facility should ensure that any equipment transported with a patient is clearly identified as property of the sending facility so it can be returned at the appropriate time.</a:t>
            </a:r>
          </a:p>
          <a:p>
            <a:pPr>
              <a:lnSpc>
                <a:spcPct val="80000"/>
              </a:lnSpc>
            </a:pPr>
            <a:r>
              <a:rPr lang="en-US">
                <a:latin typeface="Times" pitchFamily="18" charset="0"/>
              </a:rPr>
              <a:t> </a:t>
            </a:r>
          </a:p>
          <a:p>
            <a:pPr lvl="1">
              <a:lnSpc>
                <a:spcPct val="80000"/>
              </a:lnSpc>
            </a:pPr>
            <a:endParaRPr lang="en-US">
              <a:latin typeface="Times" pitchFamily="18" charset="0"/>
            </a:endParaRPr>
          </a:p>
          <a:p>
            <a:pPr>
              <a:lnSpc>
                <a:spcPct val="80000"/>
              </a:lnSpc>
            </a:pPr>
            <a:endParaRPr lang="en-US">
              <a:latin typeface="Times" pitchFamily="18" charset="0"/>
            </a:endParaRP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35</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xfrm>
            <a:off x="1376363" y="460375"/>
            <a:ext cx="3770312" cy="2828925"/>
          </a:xfrm>
          <a:ln/>
        </p:spPr>
      </p:sp>
      <p:sp>
        <p:nvSpPr>
          <p:cNvPr id="141315" name="Notes Placeholder 2"/>
          <p:cNvSpPr>
            <a:spLocks noGrp="1"/>
          </p:cNvSpPr>
          <p:nvPr>
            <p:ph type="body" idx="1"/>
          </p:nvPr>
        </p:nvSpPr>
        <p:spPr>
          <a:noFill/>
          <a:ln/>
        </p:spPr>
        <p:txBody>
          <a:bodyPr/>
          <a:lstStyle/>
          <a:p>
            <a:r>
              <a:rPr lang="en-US">
                <a:latin typeface="Times" pitchFamily="18" charset="0"/>
              </a:rPr>
              <a:t>Each healthcare facility must have a system in place to identify and track patients in an evacuation process. This may involve anything from temporary wristbands to radio frequency identification chips (RFID). There are many different systems and brands available. Whatever the system it must be integrated with all areas of patient care including medical records, laboratory, and radiology, and be compatible with responding agencies and receiving facilities. Often the decision about what system to use is made on an area level to ensure compatibility. Each facility should contact their local office of emergency management to find out what system their area uses. </a:t>
            </a:r>
          </a:p>
          <a:p>
            <a:r>
              <a:rPr lang="en-US">
                <a:latin typeface="Times" pitchFamily="18" charset="0"/>
              </a:rPr>
              <a:t>Patient transfer requests should be coordinated from a central location such as the emergency operations center or regional medical operations center. </a:t>
            </a:r>
          </a:p>
          <a:p>
            <a:r>
              <a:rPr lang="en-US">
                <a:latin typeface="Times" pitchFamily="18" charset="0"/>
              </a:rPr>
              <a:t>Transport officers on-site will coordinate with a transport officer in the EOC. This allows clear communication of the resources (available space for specific acuity levels) available (communicated from receiving facilities) and needed (communicated from the evacuating facility). This can assist in proper distribution and tracking of patients from facility to facility. </a:t>
            </a:r>
          </a:p>
          <a:p>
            <a:endParaRPr lang="en-US">
              <a:latin typeface="Times" pitchFamily="18" charset="0"/>
            </a:endParaRP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36</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6"/>
          <p:cNvSpPr>
            <a:spLocks noGrp="1" noChangeArrowheads="1"/>
          </p:cNvSpPr>
          <p:nvPr>
            <p:ph type="ftr" sz="quarter" idx="4"/>
          </p:nvPr>
        </p:nvSpPr>
        <p:spPr>
          <a:noFill/>
        </p:spPr>
        <p:txBody>
          <a:bodyPr/>
          <a:lstStyle/>
          <a:p>
            <a:r>
              <a:rPr lang="en-US"/>
              <a:t>Course Guide: Hospital Evacuation: Principles and Practices ARW-214-W</a:t>
            </a:r>
            <a:endParaRPr lang="en-US" sz="1200"/>
          </a:p>
        </p:txBody>
      </p:sp>
      <p:sp>
        <p:nvSpPr>
          <p:cNvPr id="142339" name="Rectangle 10"/>
          <p:cNvSpPr>
            <a:spLocks noGrp="1" noChangeArrowheads="1"/>
          </p:cNvSpPr>
          <p:nvPr>
            <p:ph type="sldNum" sz="quarter" idx="5"/>
          </p:nvPr>
        </p:nvSpPr>
        <p:spPr>
          <a:noFill/>
        </p:spPr>
        <p:txBody>
          <a:bodyPr/>
          <a:lstStyle/>
          <a:p>
            <a:fld id="{EE181EE8-36B4-4F27-8330-ED57A83A94CD}" type="slidenum">
              <a:rPr lang="en-US" smtClean="0"/>
              <a:pPr/>
              <a:t>37</a:t>
            </a:fld>
            <a:endParaRPr lang="en-US"/>
          </a:p>
        </p:txBody>
      </p:sp>
      <p:sp>
        <p:nvSpPr>
          <p:cNvPr id="142340" name="Rectangle 2"/>
          <p:cNvSpPr>
            <a:spLocks noGrp="1" noRot="1" noChangeAspect="1" noChangeArrowheads="1" noTextEdit="1"/>
          </p:cNvSpPr>
          <p:nvPr>
            <p:ph type="sldImg"/>
          </p:nvPr>
        </p:nvSpPr>
        <p:spPr>
          <a:ln/>
        </p:spPr>
      </p:sp>
      <p:sp>
        <p:nvSpPr>
          <p:cNvPr id="142341" name="Rectangle 3"/>
          <p:cNvSpPr>
            <a:spLocks noGrp="1" noChangeArrowheads="1"/>
          </p:cNvSpPr>
          <p:nvPr>
            <p:ph type="body" idx="1"/>
          </p:nvPr>
        </p:nvSpPr>
        <p:spPr>
          <a:noFill/>
          <a:ln/>
        </p:spPr>
        <p:txBody>
          <a:bodyPr/>
          <a:lstStyle/>
          <a:p>
            <a:endParaRPr lang="en-US">
              <a:latin typeface="Times"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xfrm>
            <a:off x="1376363" y="460375"/>
            <a:ext cx="3770312" cy="2828925"/>
          </a:xfrm>
          <a:ln/>
        </p:spPr>
      </p:sp>
      <p:sp>
        <p:nvSpPr>
          <p:cNvPr id="143363" name="Notes Placeholder 2"/>
          <p:cNvSpPr>
            <a:spLocks noGrp="1"/>
          </p:cNvSpPr>
          <p:nvPr>
            <p:ph type="body" idx="1"/>
          </p:nvPr>
        </p:nvSpPr>
        <p:spPr>
          <a:noFill/>
          <a:ln/>
        </p:spPr>
        <p:txBody>
          <a:bodyPr/>
          <a:lstStyle/>
          <a:p>
            <a:r>
              <a:rPr lang="en-US">
                <a:latin typeface="Times" pitchFamily="18" charset="0"/>
              </a:rPr>
              <a:t>Children’s Hospital in New Orleans withstood Hurricane Katrina and the resulting flood, and had sufficient potable water, generator, fuel, staff and supplies to shelter-in-place for many days.</a:t>
            </a:r>
          </a:p>
          <a:p>
            <a:pPr>
              <a:lnSpc>
                <a:spcPct val="90000"/>
              </a:lnSpc>
            </a:pPr>
            <a:endParaRPr lang="en-US">
              <a:latin typeface="Times" pitchFamily="18" charset="0"/>
            </a:endParaRPr>
          </a:p>
          <a:p>
            <a:pPr>
              <a:lnSpc>
                <a:spcPct val="90000"/>
              </a:lnSpc>
            </a:pPr>
            <a:endParaRPr lang="en-US">
              <a:latin typeface="Times" pitchFamily="18" charset="0"/>
            </a:endParaRPr>
          </a:p>
          <a:p>
            <a:pPr>
              <a:lnSpc>
                <a:spcPct val="90000"/>
              </a:lnSpc>
            </a:pPr>
            <a:endParaRPr lang="en-US">
              <a:latin typeface="Times" pitchFamily="18" charset="0"/>
            </a:endParaRPr>
          </a:p>
          <a:p>
            <a:pPr>
              <a:lnSpc>
                <a:spcPct val="90000"/>
              </a:lnSpc>
            </a:pPr>
            <a:endParaRPr lang="en-US">
              <a:latin typeface="Times" pitchFamily="18" charset="0"/>
            </a:endParaRPr>
          </a:p>
          <a:p>
            <a:pPr>
              <a:lnSpc>
                <a:spcPct val="90000"/>
              </a:lnSpc>
            </a:pPr>
            <a:endParaRPr lang="en-US">
              <a:latin typeface="Times" pitchFamily="18" charset="0"/>
            </a:endParaRPr>
          </a:p>
          <a:p>
            <a:pPr>
              <a:lnSpc>
                <a:spcPct val="90000"/>
              </a:lnSpc>
            </a:pPr>
            <a:endParaRPr lang="en-US">
              <a:latin typeface="Times" pitchFamily="18" charset="0"/>
            </a:endParaRPr>
          </a:p>
          <a:p>
            <a:pPr>
              <a:lnSpc>
                <a:spcPct val="90000"/>
              </a:lnSpc>
            </a:pPr>
            <a:endParaRPr lang="en-US">
              <a:latin typeface="Times" pitchFamily="18" charset="0"/>
            </a:endParaRPr>
          </a:p>
          <a:p>
            <a:pPr>
              <a:lnSpc>
                <a:spcPct val="90000"/>
              </a:lnSpc>
            </a:pPr>
            <a:endParaRPr lang="en-US">
              <a:latin typeface="Times" pitchFamily="18" charset="0"/>
            </a:endParaRPr>
          </a:p>
          <a:p>
            <a:pPr>
              <a:lnSpc>
                <a:spcPct val="90000"/>
              </a:lnSpc>
            </a:pPr>
            <a:endParaRPr lang="en-US">
              <a:latin typeface="Times" pitchFamily="18" charset="0"/>
            </a:endParaRPr>
          </a:p>
          <a:p>
            <a:pPr>
              <a:lnSpc>
                <a:spcPct val="90000"/>
              </a:lnSpc>
            </a:pPr>
            <a:endParaRPr lang="en-US">
              <a:latin typeface="Times" pitchFamily="18" charset="0"/>
            </a:endParaRPr>
          </a:p>
          <a:p>
            <a:pPr>
              <a:lnSpc>
                <a:spcPct val="90000"/>
              </a:lnSpc>
            </a:pPr>
            <a:endParaRPr lang="en-US">
              <a:latin typeface="Times" pitchFamily="18" charset="0"/>
            </a:endParaRPr>
          </a:p>
          <a:p>
            <a:pPr>
              <a:lnSpc>
                <a:spcPct val="90000"/>
              </a:lnSpc>
            </a:pPr>
            <a:endParaRPr lang="en-US">
              <a:latin typeface="Times" pitchFamily="18" charset="0"/>
            </a:endParaRPr>
          </a:p>
          <a:p>
            <a:pPr>
              <a:lnSpc>
                <a:spcPct val="90000"/>
              </a:lnSpc>
            </a:pPr>
            <a:endParaRPr lang="en-US">
              <a:latin typeface="Times" pitchFamily="18" charset="0"/>
            </a:endParaRPr>
          </a:p>
          <a:p>
            <a:pPr>
              <a:lnSpc>
                <a:spcPct val="90000"/>
              </a:lnSpc>
            </a:pPr>
            <a:endParaRPr lang="en-US">
              <a:latin typeface="Times" pitchFamily="18" charset="0"/>
            </a:endParaRPr>
          </a:p>
          <a:p>
            <a:pPr>
              <a:lnSpc>
                <a:spcPct val="90000"/>
              </a:lnSpc>
            </a:pPr>
            <a:endParaRPr lang="en-US">
              <a:latin typeface="Times" pitchFamily="18" charset="0"/>
            </a:endParaRPr>
          </a:p>
          <a:p>
            <a:pPr>
              <a:lnSpc>
                <a:spcPct val="90000"/>
              </a:lnSpc>
            </a:pPr>
            <a:endParaRPr lang="en-US">
              <a:latin typeface="Times" pitchFamily="18" charset="0"/>
            </a:endParaRPr>
          </a:p>
          <a:p>
            <a:pPr>
              <a:lnSpc>
                <a:spcPct val="90000"/>
              </a:lnSpc>
            </a:pPr>
            <a:r>
              <a:rPr lang="en-US">
                <a:latin typeface="Times" pitchFamily="18" charset="0"/>
              </a:rPr>
              <a:t>__________</a:t>
            </a:r>
          </a:p>
          <a:p>
            <a:pPr>
              <a:lnSpc>
                <a:spcPct val="90000"/>
              </a:lnSpc>
            </a:pPr>
            <a:r>
              <a:rPr lang="en-US" i="1">
                <a:latin typeface="Times" pitchFamily="18" charset="0"/>
              </a:rPr>
              <a:t>Reference</a:t>
            </a:r>
          </a:p>
          <a:p>
            <a:pPr>
              <a:lnSpc>
                <a:spcPct val="90000"/>
              </a:lnSpc>
            </a:pPr>
            <a:r>
              <a:rPr lang="en-US" i="1">
                <a:latin typeface="Times" pitchFamily="18" charset="0"/>
              </a:rPr>
              <a:t>AHRQ Hospital Evacuation Decision Guide, pg. 14; Publication #10-0009, May 2010 </a:t>
            </a:r>
          </a:p>
          <a:p>
            <a:pPr>
              <a:lnSpc>
                <a:spcPct val="90000"/>
              </a:lnSpc>
            </a:pPr>
            <a:r>
              <a:rPr lang="en-US" i="1">
                <a:latin typeface="Times" pitchFamily="18" charset="0"/>
              </a:rPr>
              <a:t>Photo: Children’s Hospital, New Orleans, 2010 http://www.chnola.org/content/Locations.htm</a:t>
            </a: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38</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Grp="1" noChangeArrowheads="1"/>
          </p:cNvSpPr>
          <p:nvPr>
            <p:ph type="ftr" sz="quarter" idx="4"/>
          </p:nvPr>
        </p:nvSpPr>
        <p:spPr>
          <a:noFill/>
        </p:spPr>
        <p:txBody>
          <a:bodyPr/>
          <a:lstStyle/>
          <a:p>
            <a:r>
              <a:rPr lang="en-US"/>
              <a:t>Course Guide: Hospital Evacuation: Principles and Practices ARW-214-W</a:t>
            </a:r>
            <a:endParaRPr lang="en-US" sz="1200"/>
          </a:p>
        </p:txBody>
      </p:sp>
      <p:sp>
        <p:nvSpPr>
          <p:cNvPr id="107523" name="Rectangle 10"/>
          <p:cNvSpPr>
            <a:spLocks noGrp="1" noChangeArrowheads="1"/>
          </p:cNvSpPr>
          <p:nvPr>
            <p:ph type="sldNum" sz="quarter" idx="5"/>
          </p:nvPr>
        </p:nvSpPr>
        <p:spPr>
          <a:noFill/>
        </p:spPr>
        <p:txBody>
          <a:bodyPr/>
          <a:lstStyle/>
          <a:p>
            <a:fld id="{E1A9F58A-DAA2-41C7-B49C-78C55DBBECC3}" type="slidenum">
              <a:rPr lang="en-US" smtClean="0"/>
              <a:pPr/>
              <a:t>3</a:t>
            </a:fld>
            <a:endParaRPr lang="en-US"/>
          </a:p>
        </p:txBody>
      </p:sp>
      <p:sp>
        <p:nvSpPr>
          <p:cNvPr id="107524" name="Slide Image Placeholder 1"/>
          <p:cNvSpPr>
            <a:spLocks noGrp="1" noRot="1" noChangeAspect="1" noTextEdit="1"/>
          </p:cNvSpPr>
          <p:nvPr>
            <p:ph type="sldImg"/>
          </p:nvPr>
        </p:nvSpPr>
        <p:spPr>
          <a:ln/>
        </p:spPr>
      </p:sp>
      <p:sp>
        <p:nvSpPr>
          <p:cNvPr id="107525" name="Notes Placeholder 2"/>
          <p:cNvSpPr>
            <a:spLocks noGrp="1"/>
          </p:cNvSpPr>
          <p:nvPr>
            <p:ph type="body" idx="1"/>
          </p:nvPr>
        </p:nvSpPr>
        <p:spPr>
          <a:noFill/>
          <a:ln/>
        </p:spPr>
        <p:txBody>
          <a:bodyPr/>
          <a:lstStyle/>
          <a:p>
            <a:r>
              <a:rPr lang="en-US" u="sng" dirty="0">
                <a:latin typeface="Times" pitchFamily="18" charset="0"/>
              </a:rPr>
              <a:t>Terminal Learning Objective (TLO):</a:t>
            </a:r>
          </a:p>
          <a:p>
            <a:pPr>
              <a:buFontTx/>
              <a:buChar char="-"/>
            </a:pPr>
            <a:r>
              <a:rPr lang="en-US" dirty="0">
                <a:latin typeface="Times" pitchFamily="18" charset="0"/>
              </a:rPr>
              <a:t>Upon completion of this lesson, the participants will be able to identify three (3) policies or practices that can be put in place to decrease a facility’s overall vulnerability. </a:t>
            </a:r>
          </a:p>
          <a:p>
            <a:endParaRPr lang="en-US" dirty="0">
              <a:latin typeface="Times" pitchFamily="18" charset="0"/>
            </a:endParaRPr>
          </a:p>
          <a:p>
            <a:r>
              <a:rPr lang="en-US" u="sng" dirty="0">
                <a:latin typeface="Times" pitchFamily="18" charset="0"/>
              </a:rPr>
              <a:t>Enabling Learning Objectives (ELO):</a:t>
            </a:r>
          </a:p>
          <a:p>
            <a:pPr>
              <a:buFontTx/>
              <a:buChar char="-"/>
            </a:pPr>
            <a:r>
              <a:rPr lang="en-US" dirty="0">
                <a:latin typeface="Times" pitchFamily="18" charset="0"/>
              </a:rPr>
              <a:t>Upon completion of this lesson, the participants will be able to identify the two (2) main types of mitigation activities with 100% accuracy. </a:t>
            </a:r>
          </a:p>
          <a:p>
            <a:pPr>
              <a:buFontTx/>
              <a:buChar char="-"/>
            </a:pPr>
            <a:r>
              <a:rPr lang="en-US" dirty="0">
                <a:latin typeface="Times" pitchFamily="18" charset="0"/>
              </a:rPr>
              <a:t>Upon completion of this lesson, the participants will be able to identify three (3) ways a hazard vulnerability analysis contributes to the effectiveness of mitigation activities with 100% accuracy. </a:t>
            </a:r>
          </a:p>
          <a:p>
            <a:pPr>
              <a:buFontTx/>
              <a:buChar char="-"/>
            </a:pPr>
            <a:r>
              <a:rPr lang="en-US" dirty="0">
                <a:latin typeface="Times" pitchFamily="18" charset="0"/>
              </a:rPr>
              <a:t>Upon completion of this lesson, the participants will be able to list at least five (5) components of an effective community disaster preparedness assessment with 100% accuracy. </a:t>
            </a:r>
          </a:p>
          <a:p>
            <a:pPr>
              <a:buFontTx/>
              <a:buChar char="-"/>
            </a:pPr>
            <a:r>
              <a:rPr lang="en-US" dirty="0">
                <a:latin typeface="Times" pitchFamily="18" charset="0"/>
              </a:rPr>
              <a:t>Upon completion of this lesson, the participants will be able to describe how Memoranda of Understanding (MOUs) can augment response resources with 100% accuracy. </a:t>
            </a:r>
          </a:p>
          <a:p>
            <a:pPr lvl="1"/>
            <a:endParaRPr lang="en-US" dirty="0">
              <a:latin typeface="Times" pitchFamily="18" charset="0"/>
            </a:endParaRPr>
          </a:p>
          <a:p>
            <a:endParaRPr lang="en-US" dirty="0">
              <a:latin typeface="Times" pitchFamily="18" charset="0"/>
            </a:endParaRPr>
          </a:p>
          <a:p>
            <a:endParaRPr lang="en-US" dirty="0">
              <a:latin typeface="Times" pitchFamily="18" charset="0"/>
            </a:endParaRPr>
          </a:p>
          <a:p>
            <a:endParaRPr lang="en-US" dirty="0">
              <a:latin typeface="Times" pitchFamily="18" charset="0"/>
            </a:endParaRPr>
          </a:p>
          <a:p>
            <a:endParaRPr lang="en-US" dirty="0">
              <a:latin typeface="Times" pitchFamily="18" charset="0"/>
            </a:endParaRPr>
          </a:p>
          <a:p>
            <a:endParaRPr lang="en-US" dirty="0">
              <a:latin typeface="Times"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xfrm>
            <a:off x="1376363" y="460375"/>
            <a:ext cx="3770312" cy="2828925"/>
          </a:xfrm>
          <a:ln/>
        </p:spPr>
      </p:sp>
      <p:sp>
        <p:nvSpPr>
          <p:cNvPr id="144387" name="Notes Placeholder 2"/>
          <p:cNvSpPr>
            <a:spLocks noGrp="1"/>
          </p:cNvSpPr>
          <p:nvPr>
            <p:ph type="body" idx="1"/>
          </p:nvPr>
        </p:nvSpPr>
        <p:spPr>
          <a:noFill/>
          <a:ln/>
        </p:spPr>
        <p:txBody>
          <a:bodyPr/>
          <a:lstStyle/>
          <a:p>
            <a:r>
              <a:rPr lang="en-US">
                <a:latin typeface="Times" pitchFamily="18" charset="0"/>
              </a:rPr>
              <a:t>The hospital’s location allowed it to be essentially untouched by the storm. However, when the city water failed, it became impossible to fill the cooling tower. The hospital, then, lost air conditioning. This forced an evacuation of the facility due to the heat of the Louisiana summer.</a:t>
            </a:r>
          </a:p>
          <a:p>
            <a:r>
              <a:rPr lang="en-US">
                <a:latin typeface="Times" pitchFamily="18" charset="0"/>
              </a:rPr>
              <a:t>When developing plans and performing preparedness assessments, water is routinely placed on the assessment. Although plans for water are addressed, all of its uses are commonly forgotten. Not only is it needed for patient care, but it is also needed to ensure the operation of facility functions such as the HVAC systems. When developing plans and conducting assessments (preparedness assessment of 96 hour assessment) , ensure that all water needs are met to keep patients and staff safe and the facility operational. </a:t>
            </a:r>
          </a:p>
          <a:p>
            <a:pPr>
              <a:lnSpc>
                <a:spcPct val="90000"/>
              </a:lnSpc>
            </a:pPr>
            <a:endParaRPr lang="en-US">
              <a:latin typeface="Times" pitchFamily="18" charset="0"/>
            </a:endParaRPr>
          </a:p>
          <a:p>
            <a:pPr>
              <a:lnSpc>
                <a:spcPct val="90000"/>
              </a:lnSpc>
            </a:pPr>
            <a:endParaRPr lang="en-US">
              <a:latin typeface="Times" pitchFamily="18" charset="0"/>
            </a:endParaRPr>
          </a:p>
          <a:p>
            <a:pPr>
              <a:lnSpc>
                <a:spcPct val="90000"/>
              </a:lnSpc>
            </a:pPr>
            <a:endParaRPr lang="en-US">
              <a:latin typeface="Times" pitchFamily="18" charset="0"/>
            </a:endParaRPr>
          </a:p>
          <a:p>
            <a:pPr>
              <a:lnSpc>
                <a:spcPct val="90000"/>
              </a:lnSpc>
            </a:pPr>
            <a:endParaRPr lang="en-US">
              <a:latin typeface="Times" pitchFamily="18" charset="0"/>
            </a:endParaRPr>
          </a:p>
          <a:p>
            <a:pPr>
              <a:lnSpc>
                <a:spcPct val="90000"/>
              </a:lnSpc>
            </a:pPr>
            <a:endParaRPr lang="en-US">
              <a:latin typeface="Times" pitchFamily="18" charset="0"/>
            </a:endParaRPr>
          </a:p>
          <a:p>
            <a:pPr>
              <a:lnSpc>
                <a:spcPct val="90000"/>
              </a:lnSpc>
            </a:pPr>
            <a:endParaRPr lang="en-US">
              <a:latin typeface="Times" pitchFamily="18" charset="0"/>
            </a:endParaRPr>
          </a:p>
          <a:p>
            <a:pPr>
              <a:lnSpc>
                <a:spcPct val="90000"/>
              </a:lnSpc>
            </a:pPr>
            <a:endParaRPr lang="en-US">
              <a:latin typeface="Times" pitchFamily="18" charset="0"/>
            </a:endParaRPr>
          </a:p>
          <a:p>
            <a:pPr>
              <a:lnSpc>
                <a:spcPct val="90000"/>
              </a:lnSpc>
            </a:pPr>
            <a:endParaRPr lang="en-US">
              <a:latin typeface="Times" pitchFamily="18" charset="0"/>
            </a:endParaRPr>
          </a:p>
          <a:p>
            <a:pPr>
              <a:lnSpc>
                <a:spcPct val="90000"/>
              </a:lnSpc>
            </a:pPr>
            <a:endParaRPr lang="en-US">
              <a:latin typeface="Times" pitchFamily="18" charset="0"/>
            </a:endParaRPr>
          </a:p>
          <a:p>
            <a:pPr>
              <a:lnSpc>
                <a:spcPct val="90000"/>
              </a:lnSpc>
            </a:pPr>
            <a:endParaRPr lang="en-US">
              <a:latin typeface="Times" pitchFamily="18" charset="0"/>
            </a:endParaRPr>
          </a:p>
          <a:p>
            <a:pPr>
              <a:lnSpc>
                <a:spcPct val="90000"/>
              </a:lnSpc>
            </a:pPr>
            <a:r>
              <a:rPr lang="en-US">
                <a:latin typeface="Times" pitchFamily="18" charset="0"/>
              </a:rPr>
              <a:t>__________</a:t>
            </a:r>
          </a:p>
          <a:p>
            <a:pPr>
              <a:lnSpc>
                <a:spcPct val="90000"/>
              </a:lnSpc>
            </a:pPr>
            <a:r>
              <a:rPr lang="en-US" i="1">
                <a:latin typeface="Times" pitchFamily="18" charset="0"/>
              </a:rPr>
              <a:t>Reference</a:t>
            </a:r>
          </a:p>
          <a:p>
            <a:pPr>
              <a:lnSpc>
                <a:spcPct val="90000"/>
              </a:lnSpc>
            </a:pPr>
            <a:r>
              <a:rPr lang="en-US" i="1">
                <a:latin typeface="Times" pitchFamily="18" charset="0"/>
              </a:rPr>
              <a:t>AHRQ Hospital Evacuation Decision Guide, pg. 14; Publication #10-0009, May 2010 Photo: Children’s Hospital, New Orleans, 2010 http://www.chnola.org/content/Locations.htm</a:t>
            </a: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39</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xfrm>
            <a:off x="1376363" y="460375"/>
            <a:ext cx="3770312" cy="2828925"/>
          </a:xfrm>
          <a:ln/>
        </p:spPr>
      </p:sp>
      <p:sp>
        <p:nvSpPr>
          <p:cNvPr id="145411" name="Notes Placeholder 2"/>
          <p:cNvSpPr>
            <a:spLocks noGrp="1"/>
          </p:cNvSpPr>
          <p:nvPr>
            <p:ph type="body" idx="1"/>
          </p:nvPr>
        </p:nvSpPr>
        <p:spPr>
          <a:xfrm>
            <a:off x="722313" y="3432175"/>
            <a:ext cx="5867400" cy="5353050"/>
          </a:xfrm>
          <a:noFill/>
          <a:ln/>
        </p:spPr>
        <p:txBody>
          <a:bodyPr/>
          <a:lstStyle/>
          <a:p>
            <a:r>
              <a:rPr lang="en-US">
                <a:latin typeface="Times" pitchFamily="18" charset="0"/>
              </a:rPr>
              <a:t>Although patients, most staff and family members were evacuated within 4 days of the Hurricane Katrina strike due to lack of city water and air conditioning, the VA Medical Center in New Orleans was able to keep limited electrical power available because its backup generators did not fail and remained several inches above water. They remained operational until power was restored three weeks after the storm.</a:t>
            </a:r>
          </a:p>
          <a:p>
            <a:r>
              <a:rPr lang="en-US">
                <a:latin typeface="Times" pitchFamily="18" charset="0"/>
              </a:rPr>
              <a:t>At the same time, generators at Charity Hospital  failed requiring this hospital to operate on backup generators only.</a:t>
            </a:r>
          </a:p>
          <a:p>
            <a:r>
              <a:rPr lang="en-US">
                <a:latin typeface="Times" pitchFamily="18" charset="0"/>
              </a:rPr>
              <a:t>Tulane University Hospital’s backup generators failed jeopardizing many critical research tissue and blood samples.</a:t>
            </a:r>
          </a:p>
          <a:p>
            <a:r>
              <a:rPr lang="en-US">
                <a:latin typeface="Times" pitchFamily="18" charset="0"/>
              </a:rPr>
              <a:t>Most facilities have generators that supply power to essential functions in event of power outage, but this is not sufficient. Generators should be placed in locations that minimize vulnerabilities to facility-specific hazards. If the facility is in a flood prone area, generators should be elevated (placed on the roof) to ensure they remain operational if lower portions of the facility flood. If the facility is in an area with high winds or prone to tornadoes, roof placement may not be the best option. In addition, it is important to ensure that adequate supplies of fuel are kept on hand, and that generators are tested on a regular basis. Some generators are scheduled to automatically activate and run tests on themselves on a scheduled basis. Facilities with theses types of generators should monitor fuel levels closely to ensure supply is maintained as fuel is consumed in scheduled tests. </a:t>
            </a:r>
          </a:p>
          <a:p>
            <a:r>
              <a:rPr lang="en-US">
                <a:latin typeface="Times" pitchFamily="18" charset="0"/>
              </a:rPr>
              <a:t>Providing backup power is a critical function. Continuation of power in a general outage can reduce or even eliminate a facility’s need to evacuate. Since this resource is so vital, backup generators are also common. Backup generators are usually smaller and provide power only to the most essential functions to buy time while an evacuation is occurring. Maintaining backup generators is as important as it is on main generators. </a:t>
            </a:r>
          </a:p>
          <a:p>
            <a:r>
              <a:rPr lang="en-US">
                <a:latin typeface="Times" pitchFamily="18" charset="0"/>
              </a:rPr>
              <a:t>__________</a:t>
            </a:r>
          </a:p>
          <a:p>
            <a:pPr>
              <a:lnSpc>
                <a:spcPct val="90000"/>
              </a:lnSpc>
            </a:pPr>
            <a:r>
              <a:rPr lang="en-US" i="1">
                <a:latin typeface="Times" pitchFamily="18" charset="0"/>
              </a:rPr>
              <a:t>Reference</a:t>
            </a:r>
          </a:p>
          <a:p>
            <a:pPr>
              <a:lnSpc>
                <a:spcPct val="90000"/>
              </a:lnSpc>
            </a:pPr>
            <a:r>
              <a:rPr lang="en-US" i="1">
                <a:latin typeface="Times" pitchFamily="18" charset="0"/>
              </a:rPr>
              <a:t>AHRQ Hospital Evacuation Decision Guide pg. 15; Publication #10-0009, May 2010</a:t>
            </a:r>
          </a:p>
          <a:p>
            <a:pPr>
              <a:lnSpc>
                <a:spcPct val="90000"/>
              </a:lnSpc>
            </a:pPr>
            <a:endParaRPr lang="en-US" i="1">
              <a:latin typeface="Times" pitchFamily="18" charset="0"/>
            </a:endParaRPr>
          </a:p>
          <a:p>
            <a:pPr>
              <a:lnSpc>
                <a:spcPct val="90000"/>
              </a:lnSpc>
            </a:pPr>
            <a:endParaRPr lang="en-US">
              <a:latin typeface="Times" pitchFamily="18" charset="0"/>
            </a:endParaRP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40</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xfrm>
            <a:off x="1376363" y="460375"/>
            <a:ext cx="3770312" cy="2828925"/>
          </a:xfrm>
          <a:ln/>
        </p:spPr>
      </p:sp>
      <p:sp>
        <p:nvSpPr>
          <p:cNvPr id="146435" name="Notes Placeholder 2"/>
          <p:cNvSpPr>
            <a:spLocks noGrp="1"/>
          </p:cNvSpPr>
          <p:nvPr>
            <p:ph type="body" idx="1"/>
          </p:nvPr>
        </p:nvSpPr>
        <p:spPr>
          <a:noFill/>
          <a:ln/>
        </p:spPr>
        <p:txBody>
          <a:bodyPr/>
          <a:lstStyle/>
          <a:p>
            <a:r>
              <a:rPr lang="en-US">
                <a:latin typeface="Times" pitchFamily="18" charset="0"/>
              </a:rPr>
              <a:t>Mount Auburn Hospital in Cambridge, Massachusetts, began to evacuate patients within hours of boiler failure in December, 2005. An explosion that destroyed both the boiler and the chiller at a New Jersey hospital also prompted evacuation.</a:t>
            </a:r>
          </a:p>
          <a:p>
            <a:r>
              <a:rPr lang="en-US">
                <a:latin typeface="Times" pitchFamily="18" charset="0"/>
              </a:rPr>
              <a:t>Hospital administrators quickly realized that they had a problem and there was a strong likelihood for the problem to escalate. They were proactive and made the decision to evacuative quickly and early and were able to move everyone to safety.</a:t>
            </a: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r>
              <a:rPr lang="en-US">
                <a:latin typeface="Times" pitchFamily="18" charset="0"/>
              </a:rPr>
              <a:t>__________</a:t>
            </a:r>
          </a:p>
          <a:p>
            <a:r>
              <a:rPr lang="en-US" i="1">
                <a:latin typeface="Times" pitchFamily="18" charset="0"/>
              </a:rPr>
              <a:t>Reference </a:t>
            </a:r>
          </a:p>
          <a:p>
            <a:r>
              <a:rPr lang="en-US" i="1">
                <a:latin typeface="Times" pitchFamily="18" charset="0"/>
              </a:rPr>
              <a:t>AHRQ Hospital Evacuation Decision Guide pg. 15; Publication #10-0009, May 2010</a:t>
            </a:r>
          </a:p>
          <a:p>
            <a:r>
              <a:rPr lang="en-US" i="1">
                <a:latin typeface="Times" pitchFamily="18" charset="0"/>
              </a:rPr>
              <a:t>Photo: Mount Auburn Hospital, 2010 from </a:t>
            </a:r>
            <a:r>
              <a:rPr lang="en-US" i="1">
                <a:latin typeface="Times" pitchFamily="18" charset="0"/>
                <a:hlinkClick r:id="rId3"/>
              </a:rPr>
              <a:t>http://nerej.com/27523</a:t>
            </a:r>
            <a:r>
              <a:rPr lang="en-US" i="1">
                <a:latin typeface="Times" pitchFamily="18" charset="0"/>
              </a:rPr>
              <a:t> (C) 2010</a:t>
            </a:r>
          </a:p>
          <a:p>
            <a:endParaRPr lang="en-US" i="1">
              <a:latin typeface="Times" pitchFamily="18" charset="0"/>
            </a:endParaRP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41</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xfrm>
            <a:off x="1376363" y="460375"/>
            <a:ext cx="3770312" cy="2828925"/>
          </a:xfrm>
          <a:ln/>
        </p:spPr>
      </p:sp>
      <p:sp>
        <p:nvSpPr>
          <p:cNvPr id="147459" name="Notes Placeholder 2"/>
          <p:cNvSpPr>
            <a:spLocks noGrp="1"/>
          </p:cNvSpPr>
          <p:nvPr>
            <p:ph type="body" idx="1"/>
          </p:nvPr>
        </p:nvSpPr>
        <p:spPr>
          <a:noFill/>
          <a:ln/>
        </p:spPr>
        <p:txBody>
          <a:bodyPr/>
          <a:lstStyle/>
          <a:p>
            <a:r>
              <a:rPr lang="en-US" dirty="0">
                <a:latin typeface="Times" pitchFamily="18" charset="0"/>
              </a:rPr>
              <a:t>One day after Hurricane Katrina made land fall, Kindred Hospital in New Orleans lost its water supply, and the hospital administrator decided to evacuate the facility. </a:t>
            </a:r>
          </a:p>
          <a:p>
            <a:r>
              <a:rPr lang="en-US" dirty="0">
                <a:latin typeface="Times" pitchFamily="18" charset="0"/>
              </a:rPr>
              <a:t>The evacuation, however, was delayed because of civil unrest and looting in the neighboring area. Many of the ambulances sent to pick up patients were forced to turn back before reaching the hospital because of security concerns. Additional private security staff sent by Kindred corporate headquarters to protect the hospital were also delayed in their arrival.</a:t>
            </a:r>
          </a:p>
          <a:p>
            <a:r>
              <a:rPr lang="en-US" dirty="0">
                <a:latin typeface="Times" pitchFamily="18" charset="0"/>
              </a:rPr>
              <a:t>Although plans may be in place, every situation is different. A facility must be able to adapt to any situation and have backup plans to assist in meeting unforeseen needs. </a:t>
            </a:r>
          </a:p>
          <a:p>
            <a:endParaRPr lang="en-US" dirty="0">
              <a:latin typeface="Times" pitchFamily="18" charset="0"/>
            </a:endParaRPr>
          </a:p>
          <a:p>
            <a:endParaRPr lang="en-US" dirty="0">
              <a:latin typeface="Times" pitchFamily="18" charset="0"/>
            </a:endParaRPr>
          </a:p>
          <a:p>
            <a:endParaRPr lang="en-US" dirty="0">
              <a:latin typeface="Times" pitchFamily="18" charset="0"/>
            </a:endParaRPr>
          </a:p>
          <a:p>
            <a:endParaRPr lang="en-US" dirty="0">
              <a:latin typeface="Times" pitchFamily="18" charset="0"/>
            </a:endParaRPr>
          </a:p>
          <a:p>
            <a:endParaRPr lang="en-US" dirty="0">
              <a:latin typeface="Times" pitchFamily="18" charset="0"/>
            </a:endParaRPr>
          </a:p>
          <a:p>
            <a:endParaRPr lang="en-US" dirty="0">
              <a:latin typeface="Times" pitchFamily="18" charset="0"/>
            </a:endParaRPr>
          </a:p>
          <a:p>
            <a:endParaRPr lang="en-US" dirty="0">
              <a:latin typeface="Times" pitchFamily="18" charset="0"/>
            </a:endParaRPr>
          </a:p>
          <a:p>
            <a:endParaRPr lang="en-US" dirty="0">
              <a:latin typeface="Times" pitchFamily="18" charset="0"/>
            </a:endParaRPr>
          </a:p>
          <a:p>
            <a:endParaRPr lang="en-US" dirty="0">
              <a:latin typeface="Times" pitchFamily="18" charset="0"/>
            </a:endParaRPr>
          </a:p>
          <a:p>
            <a:endParaRPr lang="en-US" dirty="0">
              <a:latin typeface="Times" pitchFamily="18" charset="0"/>
            </a:endParaRPr>
          </a:p>
          <a:p>
            <a:endParaRPr lang="en-US" dirty="0">
              <a:latin typeface="Times" pitchFamily="18" charset="0"/>
            </a:endParaRPr>
          </a:p>
          <a:p>
            <a:r>
              <a:rPr lang="en-US" dirty="0">
                <a:latin typeface="Times" pitchFamily="18" charset="0"/>
              </a:rPr>
              <a:t>_____________</a:t>
            </a:r>
          </a:p>
          <a:p>
            <a:r>
              <a:rPr lang="en-US" i="1" dirty="0">
                <a:latin typeface="Times" pitchFamily="18" charset="0"/>
              </a:rPr>
              <a:t>Reference</a:t>
            </a:r>
          </a:p>
          <a:p>
            <a:r>
              <a:rPr lang="en-US" i="1" dirty="0" err="1">
                <a:latin typeface="Times" pitchFamily="18" charset="0"/>
              </a:rPr>
              <a:t>AHRQ</a:t>
            </a:r>
            <a:r>
              <a:rPr lang="en-US" i="1" dirty="0">
                <a:latin typeface="Times" pitchFamily="18" charset="0"/>
              </a:rPr>
              <a:t> Hospital Evacuation Decision Guide, pg. 17; Publication #10-0009, May 2010</a:t>
            </a:r>
          </a:p>
          <a:p>
            <a:endParaRPr lang="en-US" i="1" dirty="0">
              <a:latin typeface="Times" pitchFamily="18" charset="0"/>
            </a:endParaRPr>
          </a:p>
        </p:txBody>
      </p:sp>
      <p:sp>
        <p:nvSpPr>
          <p:cNvPr id="147460" name="Slide Number Placeholder 3"/>
          <p:cNvSpPr>
            <a:spLocks noGrp="1"/>
          </p:cNvSpPr>
          <p:nvPr>
            <p:ph type="sldNum" sz="quarter" idx="5"/>
          </p:nvPr>
        </p:nvSpPr>
        <p:spPr>
          <a:xfrm>
            <a:off x="3979863" y="8845550"/>
            <a:ext cx="3044825" cy="465138"/>
          </a:xfrm>
          <a:noFill/>
        </p:spPr>
        <p:txBody>
          <a:bodyPr lIns="93354" tIns="46678" rIns="93354" bIns="46678"/>
          <a:lstStyle/>
          <a:p>
            <a:pPr eaLnBrk="0" hangingPunct="0"/>
            <a:endParaRPr lang="en-US" sz="1200" dirty="0"/>
          </a:p>
        </p:txBody>
      </p:sp>
      <p:sp>
        <p:nvSpPr>
          <p:cNvPr id="5" name="Footer Placeholder 4"/>
          <p:cNvSpPr>
            <a:spLocks noGrp="1"/>
          </p:cNvSpPr>
          <p:nvPr>
            <p:ph type="ftr" sz="quarter" idx="10"/>
          </p:nvPr>
        </p:nvSpPr>
        <p:spPr/>
        <p:txBody>
          <a:bodyPr/>
          <a:lstStyle/>
          <a:p>
            <a:pPr>
              <a:defRPr/>
            </a:pPr>
            <a:r>
              <a:rPr lang="en-US"/>
              <a:t>Course Guide: Hospital Evacuation: Principles and Practices ARW-214-W</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xfrm>
            <a:off x="1376363" y="460375"/>
            <a:ext cx="3770312" cy="2828925"/>
          </a:xfrm>
          <a:ln/>
        </p:spPr>
      </p:sp>
      <p:sp>
        <p:nvSpPr>
          <p:cNvPr id="148483" name="Notes Placeholder 2"/>
          <p:cNvSpPr>
            <a:spLocks noGrp="1"/>
          </p:cNvSpPr>
          <p:nvPr>
            <p:ph type="body" idx="1"/>
          </p:nvPr>
        </p:nvSpPr>
        <p:spPr>
          <a:noFill/>
          <a:ln/>
        </p:spPr>
        <p:txBody>
          <a:bodyPr/>
          <a:lstStyle/>
          <a:p>
            <a:r>
              <a:rPr lang="en-US" b="1">
                <a:latin typeface="Times" pitchFamily="18" charset="0"/>
              </a:rPr>
              <a:t>Hospitals closely monitor track of Hurricane Rita</a:t>
            </a:r>
          </a:p>
          <a:p>
            <a:r>
              <a:rPr lang="en-US">
                <a:latin typeface="Times" pitchFamily="18" charset="0"/>
              </a:rPr>
              <a:t>The University of Texas Medical Branch (UTMB) initiated its hurricane preparedness procedures on Sunday, September 18, 2005, 5 days prior to landfall of what was then Tropical Storm Rita. When Rita was officially classified as a hurricane on Monday and was headed toward UTMB’s location on the upper Texas coast, the medical center initiated census reduction efforts to discharge as many ambulatory patients as possible.</a:t>
            </a: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pPr>
              <a:lnSpc>
                <a:spcPct val="90000"/>
              </a:lnSpc>
            </a:pPr>
            <a:r>
              <a:rPr lang="en-US">
                <a:latin typeface="Times" pitchFamily="18" charset="0"/>
              </a:rPr>
              <a:t>__________</a:t>
            </a:r>
          </a:p>
          <a:p>
            <a:pPr>
              <a:lnSpc>
                <a:spcPct val="90000"/>
              </a:lnSpc>
            </a:pPr>
            <a:r>
              <a:rPr lang="en-US" i="1">
                <a:latin typeface="Times" pitchFamily="18" charset="0"/>
              </a:rPr>
              <a:t>Reference</a:t>
            </a:r>
          </a:p>
          <a:p>
            <a:pPr marL="0" lvl="1">
              <a:lnSpc>
                <a:spcPct val="90000"/>
              </a:lnSpc>
            </a:pPr>
            <a:r>
              <a:rPr lang="en-US" i="1">
                <a:latin typeface="Times" pitchFamily="18" charset="0"/>
              </a:rPr>
              <a:t>AHRQ Hospital Evacuation Decision Guide; “Hospitals Closely Monitor  Track of Hurricane Rita”, pg. 35; Publication #10-0009, May 2010</a:t>
            </a:r>
          </a:p>
          <a:p>
            <a:pPr>
              <a:lnSpc>
                <a:spcPct val="90000"/>
              </a:lnSpc>
            </a:pPr>
            <a:endParaRPr lang="en-US">
              <a:latin typeface="Times" pitchFamily="18" charset="0"/>
            </a:endParaRPr>
          </a:p>
          <a:p>
            <a:pPr>
              <a:lnSpc>
                <a:spcPct val="90000"/>
              </a:lnSpc>
            </a:pPr>
            <a:endParaRPr lang="en-US">
              <a:latin typeface="Times" pitchFamily="18" charset="0"/>
            </a:endParaRP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43</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xfrm>
            <a:off x="1376363" y="460375"/>
            <a:ext cx="3770312" cy="2828925"/>
          </a:xfrm>
          <a:ln/>
        </p:spPr>
      </p:sp>
      <p:sp>
        <p:nvSpPr>
          <p:cNvPr id="149507" name="Notes Placeholder 2"/>
          <p:cNvSpPr>
            <a:spLocks noGrp="1"/>
          </p:cNvSpPr>
          <p:nvPr>
            <p:ph type="body" idx="1"/>
          </p:nvPr>
        </p:nvSpPr>
        <p:spPr>
          <a:noFill/>
          <a:ln/>
        </p:spPr>
        <p:txBody>
          <a:bodyPr/>
          <a:lstStyle/>
          <a:p>
            <a:pPr>
              <a:lnSpc>
                <a:spcPct val="90000"/>
              </a:lnSpc>
            </a:pPr>
            <a:r>
              <a:rPr lang="en-US" b="1">
                <a:latin typeface="Times" pitchFamily="18" charset="0"/>
              </a:rPr>
              <a:t>Hospitals closely monitor track of Hurricane Rita</a:t>
            </a:r>
          </a:p>
          <a:p>
            <a:r>
              <a:rPr lang="en-US">
                <a:latin typeface="Times" pitchFamily="18" charset="0"/>
              </a:rPr>
              <a:t>On Tuesday, 3 days prior to landfall, the incident command center opened in accordance with UTMB’s emergency operations plan. All unit-level emergency plans were also activated, biosafety level three and four labs were closed and decontaminated. Medical students and nonessential personnel were dismissed. Late Tuesday evening, a teleconference was held between UTMB  and the Texas Department of Public Safety’s Division of Emergency Management, during this session the Department guaranteed UTMB adequate ground and air transportation for a full evacuation, if the evacuation decision was made by 7:00 am the following morning.</a:t>
            </a:r>
          </a:p>
          <a:p>
            <a:r>
              <a:rPr lang="en-US">
                <a:latin typeface="Times" pitchFamily="18" charset="0"/>
              </a:rPr>
              <a:t>From Tuesday evening until the time of the final decision on Wednesday, UTMB assessed and triaged patients, copied medical records, and assembled patient medical lists, and contacted a large hospital network to determine the number of transfers they could accept. At 7:00 am Wednesday, 2 days prior to landfall of Hurricane Rita, a hospital-wide evacuation was ordered.</a:t>
            </a:r>
          </a:p>
          <a:p>
            <a:r>
              <a:rPr lang="en-US">
                <a:latin typeface="Times" pitchFamily="18" charset="0"/>
              </a:rPr>
              <a:t>By closely monitoring the arrival, magnitude, and area of impact of the approaching hurricane, the incident management team and administration of UTMB were able to make sound decisions and pre-evacuate the facility. They were able to work with local and state agencies to obtain the resources they needed.</a:t>
            </a:r>
          </a:p>
          <a:p>
            <a:endParaRPr lang="en-US">
              <a:latin typeface="Times" pitchFamily="18" charset="0"/>
            </a:endParaRPr>
          </a:p>
          <a:p>
            <a:endParaRPr lang="en-US">
              <a:latin typeface="Times" pitchFamily="18" charset="0"/>
            </a:endParaRPr>
          </a:p>
          <a:p>
            <a:pPr>
              <a:lnSpc>
                <a:spcPct val="90000"/>
              </a:lnSpc>
            </a:pPr>
            <a:endParaRPr lang="en-US">
              <a:latin typeface="Times" pitchFamily="18" charset="0"/>
            </a:endParaRPr>
          </a:p>
          <a:p>
            <a:pPr>
              <a:lnSpc>
                <a:spcPct val="90000"/>
              </a:lnSpc>
            </a:pPr>
            <a:r>
              <a:rPr lang="en-US">
                <a:latin typeface="Times" pitchFamily="18" charset="0"/>
              </a:rPr>
              <a:t>__________</a:t>
            </a:r>
          </a:p>
          <a:p>
            <a:pPr>
              <a:lnSpc>
                <a:spcPct val="90000"/>
              </a:lnSpc>
            </a:pPr>
            <a:r>
              <a:rPr lang="en-US" i="1">
                <a:latin typeface="Times" pitchFamily="18" charset="0"/>
              </a:rPr>
              <a:t>Reference</a:t>
            </a:r>
          </a:p>
          <a:p>
            <a:pPr marL="0" lvl="1">
              <a:lnSpc>
                <a:spcPct val="90000"/>
              </a:lnSpc>
            </a:pPr>
            <a:r>
              <a:rPr lang="en-US" i="1">
                <a:latin typeface="Times" pitchFamily="18" charset="0"/>
              </a:rPr>
              <a:t>AHRQ Hospital Evacuation Decision Guide; “Hospitals Closely Monitor  Track of Hurricane Rita”, pg. 35; Publication #10-0009, May 2010</a:t>
            </a: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44</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xfrm>
            <a:off x="1376363" y="460375"/>
            <a:ext cx="3770312" cy="2828925"/>
          </a:xfrm>
          <a:ln/>
        </p:spPr>
      </p:sp>
      <p:sp>
        <p:nvSpPr>
          <p:cNvPr id="150531" name="Notes Placeholder 2"/>
          <p:cNvSpPr>
            <a:spLocks noGrp="1"/>
          </p:cNvSpPr>
          <p:nvPr>
            <p:ph type="body" idx="1"/>
          </p:nvPr>
        </p:nvSpPr>
        <p:spPr>
          <a:noFill/>
          <a:ln/>
        </p:spPr>
        <p:txBody>
          <a:bodyPr/>
          <a:lstStyle/>
          <a:p>
            <a:r>
              <a:rPr lang="en-US">
                <a:latin typeface="Times" pitchFamily="18" charset="0"/>
              </a:rPr>
              <a:t>Galion Community Hospital (Ohio) received a bomb threat at 9:30 am one Wednesday morning in 1999. After the threat was announced over the hospital’s intercom system, members of the Incident Command System (ICS) team met to discuss a possible evacuation. Meanwhile local police and fire department officials worked with the facility’s engineers to search the building for a bomb. </a:t>
            </a:r>
          </a:p>
          <a:p>
            <a:r>
              <a:rPr lang="en-US">
                <a:latin typeface="Times" pitchFamily="18" charset="0"/>
              </a:rPr>
              <a:t>An hour later, the hospital received a second threat. Within the next five minutes, the evacuation decision was made based on recommendations from a consultant, police, and fire department officials. </a:t>
            </a:r>
          </a:p>
          <a:p>
            <a:r>
              <a:rPr lang="en-US">
                <a:latin typeface="Times" pitchFamily="18" charset="0"/>
              </a:rPr>
              <a:t>The ICS team acted quickly and worked in conjunction to assess the current situation. After the first threat, they deemed the situation to be a potential or evolving treat to patient and staff safety. </a:t>
            </a:r>
          </a:p>
          <a:p>
            <a:r>
              <a:rPr lang="en-US">
                <a:latin typeface="Times" pitchFamily="18" charset="0"/>
              </a:rPr>
              <a:t>Teams swept the facility and found no evidence of a bomb. </a:t>
            </a:r>
          </a:p>
          <a:p>
            <a:r>
              <a:rPr lang="en-US">
                <a:latin typeface="Times" pitchFamily="18" charset="0"/>
              </a:rPr>
              <a:t>The ICS team waited and reassessed the situation until they felt it was over or the situation changed. When the second threat was received, the ICS team reassessed the situation and determined to start evacuation procedures. </a:t>
            </a:r>
          </a:p>
          <a:p>
            <a:r>
              <a:rPr lang="en-US">
                <a:latin typeface="Times" pitchFamily="18" charset="0"/>
              </a:rPr>
              <a:t>Working in conjunction with first responders and other community resources the facility was safely evacuated and cleared of any hazards. </a:t>
            </a:r>
          </a:p>
          <a:p>
            <a:endParaRPr lang="en-US">
              <a:latin typeface="Times" pitchFamily="18" charset="0"/>
            </a:endParaRPr>
          </a:p>
          <a:p>
            <a:endParaRPr lang="en-US">
              <a:latin typeface="Times" pitchFamily="18" charset="0"/>
            </a:endParaRPr>
          </a:p>
          <a:p>
            <a:r>
              <a:rPr lang="en-US">
                <a:latin typeface="Times" pitchFamily="18" charset="0"/>
              </a:rPr>
              <a:t>__________</a:t>
            </a:r>
          </a:p>
          <a:p>
            <a:pPr marL="0" lvl="1"/>
            <a:r>
              <a:rPr lang="en-US" i="1">
                <a:latin typeface="Times" pitchFamily="18" charset="0"/>
              </a:rPr>
              <a:t>References</a:t>
            </a:r>
          </a:p>
          <a:p>
            <a:pPr marL="0" lvl="1"/>
            <a:r>
              <a:rPr lang="en-US" i="1">
                <a:latin typeface="Times" pitchFamily="18" charset="0"/>
              </a:rPr>
              <a:t>AHRQ Hospital Evacuation Decision Guide; “Bomb Threat at Galion Community Hospital”, pg. 35; Publication #10-0009, May 2010</a:t>
            </a: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45</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b="1" dirty="0">
                <a:latin typeface="Times" pitchFamily="18" charset="0"/>
              </a:rPr>
              <a:t>Deciding to Shelter-in-Place</a:t>
            </a:r>
          </a:p>
          <a:p>
            <a:pPr>
              <a:defRPr/>
            </a:pPr>
            <a:r>
              <a:rPr lang="en-US" dirty="0">
                <a:latin typeface="Times" pitchFamily="18" charset="0"/>
              </a:rPr>
              <a:t>Despite rising flood waters and disrupted roadway systems, Innovis Health administrators, in Fargo, ND, decided to shelter-in-place during the March, 2009 flood and continue providing care, even though the hospital was in an area where officials requested a complete evacuation. A key factor in this decision was the hospital’s ability to remain in operation for up to 10 days without city water, power, sewer or other services—capabilities that had been intentionally designed when the hospital was constructed in 2000. The hospital was able to stay open throughout the incident.</a:t>
            </a:r>
          </a:p>
          <a:p>
            <a:pPr>
              <a:defRPr/>
            </a:pPr>
            <a:r>
              <a:rPr lang="en-US" dirty="0">
                <a:latin typeface="Times" pitchFamily="18" charset="0"/>
              </a:rPr>
              <a:t>Sheltering-in-place was standard operating procedure at many of New Orleans’ hospitals, and most did not consider preemptive evacuation prior to landfall of Hurricane Katrina. </a:t>
            </a:r>
          </a:p>
          <a:p>
            <a:pPr>
              <a:defRPr/>
            </a:pPr>
            <a:endParaRPr lang="en-US" dirty="0">
              <a:latin typeface="Times" pitchFamily="18" charset="0"/>
            </a:endParaRPr>
          </a:p>
          <a:p>
            <a:pPr>
              <a:defRPr/>
            </a:pPr>
            <a:r>
              <a:rPr lang="en-US" dirty="0">
                <a:latin typeface="Times" pitchFamily="18" charset="0"/>
              </a:rPr>
              <a:t>Administrators at Children’s Hospital in New Orleans regularly updated the facility’s adverse weather plan, “Code Gray,” and coordinated with the State of Louisiana Emergency Operations Preparations whenever there was advance warning of a category 3 or higher hurricane. Children’s Hospital had sufficient generators and fuel on-site to maintain HVAC, and staff moved necessary equipment to the second floor in case of flooding. As Hurricane Katrina approached and strengthened, staff moved all patients to higher floors. Children’s evacuated following the subsequent flood, at great risk to its tiny and fragile patients. </a:t>
            </a:r>
          </a:p>
          <a:p>
            <a:pPr>
              <a:defRPr/>
            </a:pPr>
            <a:r>
              <a:rPr lang="en-US" dirty="0">
                <a:latin typeface="Times" pitchFamily="18" charset="0"/>
              </a:rPr>
              <a:t>In the years since this event, Children’s Hospital administrators have taken steps to “harden” the hospital so that evacuation will never again be necessary. Investments in security, backup water sources and other infrastructure should make sheltering-in-place a safe option during future hurricanes and floods.</a:t>
            </a:r>
            <a:endParaRPr lang="en-US" u="sng" dirty="0">
              <a:latin typeface="Times" pitchFamily="18" charset="0"/>
            </a:endParaRPr>
          </a:p>
          <a:p>
            <a:pPr>
              <a:defRPr/>
            </a:pPr>
            <a:r>
              <a:rPr lang="en-US" dirty="0">
                <a:latin typeface="Times" pitchFamily="18" charset="0"/>
              </a:rPr>
              <a:t>__________</a:t>
            </a:r>
          </a:p>
          <a:p>
            <a:pPr>
              <a:defRPr/>
            </a:pPr>
            <a:r>
              <a:rPr lang="en-US" i="1" dirty="0">
                <a:latin typeface="Times" pitchFamily="18" charset="0"/>
              </a:rPr>
              <a:t>Reference</a:t>
            </a:r>
          </a:p>
          <a:p>
            <a:pPr>
              <a:defRPr/>
            </a:pPr>
            <a:r>
              <a:rPr lang="en-US" i="1" dirty="0" err="1">
                <a:latin typeface="Times" pitchFamily="18" charset="0"/>
              </a:rPr>
              <a:t>AHRQ</a:t>
            </a:r>
            <a:r>
              <a:rPr lang="en-US" i="1" dirty="0">
                <a:latin typeface="Times" pitchFamily="18" charset="0"/>
              </a:rPr>
              <a:t> Hospital Evacuation Decision Guide; “Deciding to Shelter-in-Place”, pg. 37, Publication #10-0009, May 2010</a:t>
            </a:r>
          </a:p>
          <a:p>
            <a:pPr>
              <a:defRPr/>
            </a:pPr>
            <a:endParaRPr lang="en-US" i="1" dirty="0">
              <a:latin typeface="Times" pitchFamily="18" charset="0"/>
            </a:endParaRPr>
          </a:p>
          <a:p>
            <a:pPr>
              <a:defRPr/>
            </a:pPr>
            <a:endParaRPr lang="en-US" i="1" dirty="0">
              <a:latin typeface="Times" pitchFamily="18" charset="0"/>
            </a:endParaRPr>
          </a:p>
          <a:p>
            <a:pPr>
              <a:defRPr/>
            </a:pPr>
            <a:endParaRPr lang="en-US" dirty="0">
              <a:latin typeface="Times" pitchFamily="18" charset="0"/>
            </a:endParaRPr>
          </a:p>
        </p:txBody>
      </p:sp>
      <p:sp>
        <p:nvSpPr>
          <p:cNvPr id="151556" name="Header Placeholder 3"/>
          <p:cNvSpPr>
            <a:spLocks noGrp="1"/>
          </p:cNvSpPr>
          <p:nvPr>
            <p:ph type="hdr" sz="quarter"/>
          </p:nvPr>
        </p:nvSpPr>
        <p:spPr>
          <a:noFill/>
        </p:spPr>
        <p:txBody>
          <a:bodyPr/>
          <a:lstStyle/>
          <a:p>
            <a:endParaRPr lang="en-US"/>
          </a:p>
        </p:txBody>
      </p:sp>
      <p:sp>
        <p:nvSpPr>
          <p:cNvPr id="151557" name="Footer Placeholder 4"/>
          <p:cNvSpPr>
            <a:spLocks noGrp="1"/>
          </p:cNvSpPr>
          <p:nvPr>
            <p:ph type="ftr" sz="quarter" idx="4"/>
          </p:nvPr>
        </p:nvSpPr>
        <p:spPr>
          <a:noFill/>
        </p:spPr>
        <p:txBody>
          <a:bodyPr/>
          <a:lstStyle/>
          <a:p>
            <a:r>
              <a:rPr lang="en-US"/>
              <a:t>Course Guide: Hospital Evacuation: Principles and Practices ARW-214-W</a:t>
            </a:r>
          </a:p>
        </p:txBody>
      </p:sp>
      <p:sp>
        <p:nvSpPr>
          <p:cNvPr id="151558" name="Slide Number Placeholder 5"/>
          <p:cNvSpPr>
            <a:spLocks noGrp="1"/>
          </p:cNvSpPr>
          <p:nvPr>
            <p:ph type="sldNum" sz="quarter" idx="5"/>
          </p:nvPr>
        </p:nvSpPr>
        <p:spPr>
          <a:noFill/>
        </p:spPr>
        <p:txBody>
          <a:bodyPr/>
          <a:lstStyle/>
          <a:p>
            <a:fld id="{61821521-CD59-45C1-A5BE-CC14494157DE}" type="slidenum">
              <a:rPr lang="en-US" smtClean="0"/>
              <a:pPr/>
              <a:t>46</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r>
              <a:rPr lang="en-US" b="1">
                <a:latin typeface="Times" pitchFamily="18" charset="0"/>
              </a:rPr>
              <a:t>Pre-Event Evacuation Decisions</a:t>
            </a:r>
          </a:p>
          <a:p>
            <a:r>
              <a:rPr lang="en-US">
                <a:latin typeface="Times" pitchFamily="18" charset="0"/>
              </a:rPr>
              <a:t>During a flood of the Red River in March, 2009, administrators at Merit Care Hospital in Fargo, ND, first reduced patient census to 180 high-risk patients who would have the most difficulty during an evacuation. When the predicted height of the river’s crest rose dramatically and a nearby dyke was jeopardized, Merit Care administrators decided to fully evacuate. A key factor in this decision was the concern that a later evacuation would force the hospital to compete for available ambulances and busses with other evacuating groups.</a:t>
            </a:r>
          </a:p>
          <a:p>
            <a:r>
              <a:rPr lang="en-US">
                <a:latin typeface="Times" pitchFamily="18" charset="0"/>
              </a:rPr>
              <a:t> Rising water from the Cedar River and uncertainty with the eventual crest, led to the evacuation of Mercy Medical Center in Cedar Rapids, IA in June, 2008. Administrators initiated an evacuation of all 176 patients upon determining that the facility was likely to lose power.</a:t>
            </a:r>
          </a:p>
          <a:p>
            <a:r>
              <a:rPr lang="en-US">
                <a:latin typeface="Times" pitchFamily="18" charset="0"/>
              </a:rPr>
              <a:t>In October, 2007, rapid spread of wildfires in San Diego County, CA caused the evacuation of 77 patients from Pomerado Hospital, as administrators closely monitored the conditions of the fire throughout the afternoon and evening. The decision to evacuate was made because the fire was visible from the hospital’s grounds, and there was concern that the fire department might not be able to protect the building because of the community-wide nature of the disaster.</a:t>
            </a:r>
          </a:p>
          <a:p>
            <a:r>
              <a:rPr lang="en-US" i="1">
                <a:latin typeface="Times" pitchFamily="18" charset="0"/>
              </a:rPr>
              <a:t>__________</a:t>
            </a:r>
          </a:p>
          <a:p>
            <a:r>
              <a:rPr lang="en-US" i="1">
                <a:latin typeface="Times" pitchFamily="18" charset="0"/>
              </a:rPr>
              <a:t>Reference </a:t>
            </a:r>
          </a:p>
          <a:p>
            <a:r>
              <a:rPr lang="en-US" i="1">
                <a:latin typeface="Times" pitchFamily="18" charset="0"/>
              </a:rPr>
              <a:t>AHRQ Hospital Evacuation Decision Guide; “Pre-Event Evacuation Decision”, pg. 37; Publication #10-0009, May 2010</a:t>
            </a:r>
          </a:p>
          <a:p>
            <a:endParaRPr lang="en-US">
              <a:latin typeface="Times" pitchFamily="18" charset="0"/>
            </a:endParaRPr>
          </a:p>
        </p:txBody>
      </p:sp>
      <p:sp>
        <p:nvSpPr>
          <p:cNvPr id="152580" name="Header Placeholder 3"/>
          <p:cNvSpPr>
            <a:spLocks noGrp="1"/>
          </p:cNvSpPr>
          <p:nvPr>
            <p:ph type="hdr" sz="quarter"/>
          </p:nvPr>
        </p:nvSpPr>
        <p:spPr>
          <a:noFill/>
        </p:spPr>
        <p:txBody>
          <a:bodyPr/>
          <a:lstStyle/>
          <a:p>
            <a:endParaRPr lang="en-US"/>
          </a:p>
        </p:txBody>
      </p:sp>
      <p:sp>
        <p:nvSpPr>
          <p:cNvPr id="152581" name="Footer Placeholder 4"/>
          <p:cNvSpPr>
            <a:spLocks noGrp="1"/>
          </p:cNvSpPr>
          <p:nvPr>
            <p:ph type="ftr" sz="quarter" idx="4"/>
          </p:nvPr>
        </p:nvSpPr>
        <p:spPr>
          <a:noFill/>
        </p:spPr>
        <p:txBody>
          <a:bodyPr/>
          <a:lstStyle/>
          <a:p>
            <a:r>
              <a:rPr lang="en-US"/>
              <a:t>Course Guide: Hospital Evacuation: Principles and Practices ARW-214-W</a:t>
            </a:r>
          </a:p>
        </p:txBody>
      </p:sp>
      <p:sp>
        <p:nvSpPr>
          <p:cNvPr id="152582" name="Slide Number Placeholder 5"/>
          <p:cNvSpPr>
            <a:spLocks noGrp="1"/>
          </p:cNvSpPr>
          <p:nvPr>
            <p:ph type="sldNum" sz="quarter" idx="5"/>
          </p:nvPr>
        </p:nvSpPr>
        <p:spPr>
          <a:noFill/>
        </p:spPr>
        <p:txBody>
          <a:bodyPr/>
          <a:lstStyle/>
          <a:p>
            <a:fld id="{9A68E053-2D29-4C32-98B8-BC9A8321CB42}" type="slidenum">
              <a:rPr lang="en-US" smtClean="0"/>
              <a:pPr/>
              <a:t>47</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xfrm>
            <a:off x="1376363" y="460375"/>
            <a:ext cx="3770312" cy="2828925"/>
          </a:xfrm>
          <a:ln/>
        </p:spPr>
      </p:sp>
      <p:sp>
        <p:nvSpPr>
          <p:cNvPr id="153603" name="Notes Placeholder 2"/>
          <p:cNvSpPr>
            <a:spLocks noGrp="1"/>
          </p:cNvSpPr>
          <p:nvPr>
            <p:ph type="body" idx="1"/>
          </p:nvPr>
        </p:nvSpPr>
        <p:spPr>
          <a:noFill/>
          <a:ln/>
        </p:spPr>
        <p:txBody>
          <a:bodyPr/>
          <a:lstStyle/>
          <a:p>
            <a:r>
              <a:rPr lang="en-US">
                <a:latin typeface="Times" pitchFamily="18" charset="0"/>
              </a:rPr>
              <a:t>Because elevators were not operating, patients at Memorial Herman Hospital in Houston, TX, were carried down 10 flights of stairs on backboards with no overhead lighting or air conditioning. Up to five infants were secured to a backboard and carried at once. Multiple adults were needed to carry each adult patients. To avoid injuries, evacuation was temporarily halted when staff and volunteers were exhausted .</a:t>
            </a:r>
          </a:p>
          <a:p>
            <a:r>
              <a:rPr lang="en-US">
                <a:latin typeface="Times" pitchFamily="18" charset="0"/>
              </a:rPr>
              <a:t>During post- hurricane flooding in New Orleans, water entered elevator shaft “wells” at the VA Medical Center in New Orleans, making the elevators unusable even though power was not interrupted.</a:t>
            </a:r>
          </a:p>
          <a:p>
            <a:r>
              <a:rPr lang="en-US">
                <a:latin typeface="Times" pitchFamily="18" charset="0"/>
              </a:rPr>
              <a:t>In each of these examples, the facility's elevators were no longer usable. At Memorial Herman, power failed and backup generators could not supply the power needed to power the elevators, so a stairway evacuation ensured. </a:t>
            </a:r>
          </a:p>
          <a:p>
            <a:r>
              <a:rPr lang="en-US">
                <a:latin typeface="Times" pitchFamily="18" charset="0"/>
              </a:rPr>
              <a:t>At the VA Medical Center, staff had planned for power issues and were able to keep power to the facility including the elevators. What they did not plan on was the large amounts of water pooling in the elevator shafts creating an unsafe environment. </a:t>
            </a:r>
          </a:p>
          <a:p>
            <a:r>
              <a:rPr lang="en-US">
                <a:latin typeface="Times" pitchFamily="18" charset="0"/>
              </a:rPr>
              <a:t>Whatever plans are in place for evacuation, it is important that the facility has plans and conducts training related to stairwell evacuation.</a:t>
            </a:r>
          </a:p>
          <a:p>
            <a:endParaRPr lang="en-US">
              <a:latin typeface="Times" pitchFamily="18" charset="0"/>
            </a:endParaRPr>
          </a:p>
          <a:p>
            <a:pPr marL="0" lvl="1"/>
            <a:r>
              <a:rPr lang="en-US">
                <a:latin typeface="Times" pitchFamily="18" charset="0"/>
              </a:rPr>
              <a:t>__________</a:t>
            </a:r>
          </a:p>
          <a:p>
            <a:pPr marL="0" lvl="1"/>
            <a:r>
              <a:rPr lang="en-US" i="1">
                <a:latin typeface="Times" pitchFamily="18" charset="0"/>
              </a:rPr>
              <a:t>Reference</a:t>
            </a:r>
          </a:p>
          <a:p>
            <a:pPr marL="0" lvl="1"/>
            <a:r>
              <a:rPr lang="en-US" i="1">
                <a:latin typeface="Times" pitchFamily="18" charset="0"/>
              </a:rPr>
              <a:t>AHRQ Hospital Evacuation Decision Guide; “Out of Service Elevators,” pg. 24;</a:t>
            </a:r>
          </a:p>
          <a:p>
            <a:r>
              <a:rPr lang="en-US" i="1">
                <a:latin typeface="Times" pitchFamily="18" charset="0"/>
              </a:rPr>
              <a:t>Publication #10-0009, May 2010</a:t>
            </a: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48</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6"/>
          <p:cNvSpPr>
            <a:spLocks noGrp="1" noChangeArrowheads="1"/>
          </p:cNvSpPr>
          <p:nvPr>
            <p:ph type="ftr" sz="quarter" idx="4"/>
          </p:nvPr>
        </p:nvSpPr>
        <p:spPr>
          <a:noFill/>
        </p:spPr>
        <p:txBody>
          <a:bodyPr/>
          <a:lstStyle/>
          <a:p>
            <a:r>
              <a:rPr lang="en-US"/>
              <a:t>Course Guide: Hospital Evacuation: Principles and Practices ARW-214-W</a:t>
            </a:r>
            <a:endParaRPr lang="en-US" sz="1200"/>
          </a:p>
        </p:txBody>
      </p:sp>
      <p:sp>
        <p:nvSpPr>
          <p:cNvPr id="108547" name="Rectangle 10"/>
          <p:cNvSpPr>
            <a:spLocks noGrp="1" noChangeArrowheads="1"/>
          </p:cNvSpPr>
          <p:nvPr>
            <p:ph type="sldNum" sz="quarter" idx="5"/>
          </p:nvPr>
        </p:nvSpPr>
        <p:spPr>
          <a:noFill/>
        </p:spPr>
        <p:txBody>
          <a:bodyPr/>
          <a:lstStyle/>
          <a:p>
            <a:fld id="{FE60FA40-BE62-43B9-9C69-3DC83102DC00}" type="slidenum">
              <a:rPr lang="en-US" smtClean="0"/>
              <a:pPr/>
              <a:t>4</a:t>
            </a:fld>
            <a:endParaRPr lang="en-US"/>
          </a:p>
        </p:txBody>
      </p:sp>
      <p:sp>
        <p:nvSpPr>
          <p:cNvPr id="108548" name="Slide Image Placeholder 1"/>
          <p:cNvSpPr>
            <a:spLocks noGrp="1" noRot="1" noChangeAspect="1" noTextEdit="1"/>
          </p:cNvSpPr>
          <p:nvPr>
            <p:ph type="sldImg"/>
          </p:nvPr>
        </p:nvSpPr>
        <p:spPr>
          <a:ln/>
        </p:spPr>
      </p:sp>
      <p:sp>
        <p:nvSpPr>
          <p:cNvPr id="108549" name="Notes Placeholder 2"/>
          <p:cNvSpPr>
            <a:spLocks noGrp="1"/>
          </p:cNvSpPr>
          <p:nvPr>
            <p:ph type="body" idx="1"/>
          </p:nvPr>
        </p:nvSpPr>
        <p:spPr>
          <a:noFill/>
          <a:ln/>
        </p:spPr>
        <p:txBody>
          <a:bodyPr/>
          <a:lstStyle/>
          <a:p>
            <a:r>
              <a:rPr lang="en-US" dirty="0">
                <a:latin typeface="Times" pitchFamily="18" charset="0"/>
              </a:rPr>
              <a:t>When done correctly the hazard vulnerability analysis should identify the major weaknesses in your facility and the surrounding area. </a:t>
            </a:r>
          </a:p>
          <a:p>
            <a:r>
              <a:rPr lang="en-US" dirty="0">
                <a:latin typeface="Times" pitchFamily="18" charset="0"/>
              </a:rPr>
              <a:t>The Community Healthcare Disaster Preparedness Assessment Tool (found at </a:t>
            </a:r>
            <a:r>
              <a:rPr lang="en-US" dirty="0">
                <a:latin typeface="Times" pitchFamily="18" charset="0"/>
                <a:hlinkClick r:id="rId3"/>
              </a:rPr>
              <a:t>www.acep.org/CHDPA</a:t>
            </a:r>
            <a:r>
              <a:rPr lang="en-US" dirty="0">
                <a:latin typeface="Times" pitchFamily="18" charset="0"/>
              </a:rPr>
              <a:t>) can be used as resources to clarify potential hazards and threats. The tool include components such as : </a:t>
            </a:r>
          </a:p>
          <a:p>
            <a:r>
              <a:rPr lang="en-US" dirty="0">
                <a:latin typeface="Times" pitchFamily="18" charset="0"/>
              </a:rPr>
              <a:t>Infrastructure and Logistics</a:t>
            </a:r>
          </a:p>
          <a:p>
            <a:r>
              <a:rPr lang="en-US" dirty="0">
                <a:latin typeface="Times" pitchFamily="18" charset="0"/>
              </a:rPr>
              <a:t>Preparedness Training</a:t>
            </a:r>
          </a:p>
          <a:p>
            <a:r>
              <a:rPr lang="en-US" dirty="0">
                <a:latin typeface="Times" pitchFamily="18" charset="0"/>
              </a:rPr>
              <a:t>Incident Management System</a:t>
            </a:r>
          </a:p>
          <a:p>
            <a:r>
              <a:rPr lang="en-US" dirty="0">
                <a:latin typeface="Times" pitchFamily="18" charset="0"/>
              </a:rPr>
              <a:t>Continuity of Operations</a:t>
            </a:r>
          </a:p>
          <a:p>
            <a:r>
              <a:rPr lang="en-US" dirty="0">
                <a:latin typeface="Times" pitchFamily="18" charset="0"/>
              </a:rPr>
              <a:t>Mutual Aid Agreements</a:t>
            </a:r>
          </a:p>
          <a:p>
            <a:r>
              <a:rPr lang="en-US" dirty="0">
                <a:latin typeface="Times" pitchFamily="18" charset="0"/>
              </a:rPr>
              <a:t>Alternative Care Sites</a:t>
            </a:r>
          </a:p>
          <a:p>
            <a:r>
              <a:rPr lang="en-US" dirty="0">
                <a:latin typeface="Times" pitchFamily="18" charset="0"/>
              </a:rPr>
              <a:t>The commonalities from your facility's analysis, local analysis, and regional/state analysis are the areas that should be high on your list of priorities to address. Working together with your established community partners, you can address these problems through planning and mitigation efforts. </a:t>
            </a:r>
          </a:p>
          <a:p>
            <a:endParaRPr lang="en-US" dirty="0">
              <a:solidFill>
                <a:srgbClr val="FF0000"/>
              </a:solidFill>
              <a:latin typeface="Times"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xfrm>
            <a:off x="1376363" y="460375"/>
            <a:ext cx="3770312" cy="2828925"/>
          </a:xfrm>
          <a:ln/>
        </p:spPr>
      </p:sp>
      <p:sp>
        <p:nvSpPr>
          <p:cNvPr id="154627" name="Notes Placeholder 2"/>
          <p:cNvSpPr>
            <a:spLocks noGrp="1"/>
          </p:cNvSpPr>
          <p:nvPr>
            <p:ph type="body" idx="1"/>
          </p:nvPr>
        </p:nvSpPr>
        <p:spPr>
          <a:noFill/>
          <a:ln/>
        </p:spPr>
        <p:txBody>
          <a:bodyPr/>
          <a:lstStyle/>
          <a:p>
            <a:r>
              <a:rPr lang="en-US">
                <a:latin typeface="Times" pitchFamily="18" charset="0"/>
              </a:rPr>
              <a:t>An unexpected and abnormally high rainfall during the summer of 2008 led to a levee break in southern Indiana, causing water to surge and breach riverbanks and dams. </a:t>
            </a:r>
          </a:p>
          <a:p>
            <a:r>
              <a:rPr lang="en-US">
                <a:latin typeface="Times" pitchFamily="18" charset="0"/>
              </a:rPr>
              <a:t>Columbus Regional Hospital was forced to immediately evacuate because the basement of the hospital quickly filled with water from nearby Haw Creek and power was lost. </a:t>
            </a:r>
          </a:p>
          <a:p>
            <a:r>
              <a:rPr lang="en-US">
                <a:latin typeface="Times" pitchFamily="18" charset="0"/>
              </a:rPr>
              <a:t>The full evacuation of 157 patients occurred within 3 hours. The main floor of the hospital was submerged under eight inches of water by the time evacuation was completed.</a:t>
            </a:r>
          </a:p>
          <a:p>
            <a:r>
              <a:rPr lang="en-US">
                <a:latin typeface="Times" pitchFamily="18" charset="0"/>
              </a:rPr>
              <a:t>Due to good planning and training, Columbus Regional Hospital was able to quickly and safely evacuate their patients when their facility became unsafe. </a:t>
            </a:r>
          </a:p>
          <a:p>
            <a:pPr marL="0" lvl="1"/>
            <a:endParaRPr lang="en-US" i="1">
              <a:latin typeface="Times" pitchFamily="18" charset="0"/>
            </a:endParaRPr>
          </a:p>
          <a:p>
            <a:pPr marL="0" lvl="1"/>
            <a:endParaRPr lang="en-US" i="1">
              <a:latin typeface="Times" pitchFamily="18" charset="0"/>
            </a:endParaRPr>
          </a:p>
          <a:p>
            <a:pPr marL="0" lvl="1"/>
            <a:endParaRPr lang="en-US" i="1">
              <a:latin typeface="Times" pitchFamily="18" charset="0"/>
            </a:endParaRPr>
          </a:p>
          <a:p>
            <a:pPr marL="0" lvl="1"/>
            <a:endParaRPr lang="en-US" i="1">
              <a:latin typeface="Times" pitchFamily="18" charset="0"/>
            </a:endParaRPr>
          </a:p>
          <a:p>
            <a:pPr marL="0" lvl="1"/>
            <a:endParaRPr lang="en-US" i="1">
              <a:latin typeface="Times" pitchFamily="18" charset="0"/>
            </a:endParaRPr>
          </a:p>
          <a:p>
            <a:pPr marL="0" lvl="1"/>
            <a:endParaRPr lang="en-US" i="1">
              <a:latin typeface="Times" pitchFamily="18" charset="0"/>
            </a:endParaRPr>
          </a:p>
          <a:p>
            <a:pPr marL="0" lvl="1"/>
            <a:endParaRPr lang="en-US" i="1">
              <a:latin typeface="Times" pitchFamily="18" charset="0"/>
            </a:endParaRPr>
          </a:p>
          <a:p>
            <a:pPr marL="0" lvl="1"/>
            <a:endParaRPr lang="en-US" i="1">
              <a:latin typeface="Times" pitchFamily="18" charset="0"/>
            </a:endParaRPr>
          </a:p>
          <a:p>
            <a:pPr marL="0" lvl="1"/>
            <a:endParaRPr lang="en-US" i="1">
              <a:latin typeface="Times" pitchFamily="18" charset="0"/>
            </a:endParaRPr>
          </a:p>
          <a:p>
            <a:pPr marL="0" lvl="1"/>
            <a:r>
              <a:rPr lang="en-US" i="1">
                <a:latin typeface="Times" pitchFamily="18" charset="0"/>
              </a:rPr>
              <a:t>__________</a:t>
            </a:r>
          </a:p>
          <a:p>
            <a:pPr marL="0" lvl="1"/>
            <a:r>
              <a:rPr lang="en-US" i="1">
                <a:latin typeface="Times" pitchFamily="18" charset="0"/>
              </a:rPr>
              <a:t>Reference</a:t>
            </a:r>
          </a:p>
          <a:p>
            <a:pPr marL="0" lvl="1"/>
            <a:r>
              <a:rPr lang="en-US" i="1">
                <a:latin typeface="Times" pitchFamily="18" charset="0"/>
              </a:rPr>
              <a:t>AHRQ Hospital Evacuation Decision Guide; “Columbus Regional  Hospital Evacuates,” pg. 47; Publication #10-0009, May 2010</a:t>
            </a:r>
          </a:p>
          <a:p>
            <a:endParaRPr lang="en-US">
              <a:latin typeface="Times" pitchFamily="18" charset="0"/>
            </a:endParaRP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49</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6"/>
          <p:cNvSpPr>
            <a:spLocks noGrp="1" noChangeArrowheads="1"/>
          </p:cNvSpPr>
          <p:nvPr>
            <p:ph type="ftr" sz="quarter" idx="4"/>
          </p:nvPr>
        </p:nvSpPr>
        <p:spPr>
          <a:noFill/>
        </p:spPr>
        <p:txBody>
          <a:bodyPr/>
          <a:lstStyle/>
          <a:p>
            <a:r>
              <a:rPr lang="en-US"/>
              <a:t>Course Guide: Hospital Evacuation: Principles and Practices ARW-214-W</a:t>
            </a:r>
            <a:endParaRPr lang="en-US" sz="1200"/>
          </a:p>
        </p:txBody>
      </p:sp>
      <p:sp>
        <p:nvSpPr>
          <p:cNvPr id="155651" name="Rectangle 10"/>
          <p:cNvSpPr>
            <a:spLocks noGrp="1" noChangeArrowheads="1"/>
          </p:cNvSpPr>
          <p:nvPr>
            <p:ph type="sldNum" sz="quarter" idx="5"/>
          </p:nvPr>
        </p:nvSpPr>
        <p:spPr>
          <a:noFill/>
        </p:spPr>
        <p:txBody>
          <a:bodyPr/>
          <a:lstStyle/>
          <a:p>
            <a:fld id="{A550EE76-6114-4EEA-9351-2CFB313F9E9A}" type="slidenum">
              <a:rPr lang="en-US" smtClean="0"/>
              <a:pPr/>
              <a:t>50</a:t>
            </a:fld>
            <a:endParaRPr lang="en-US"/>
          </a:p>
        </p:txBody>
      </p:sp>
      <p:sp>
        <p:nvSpPr>
          <p:cNvPr id="155652" name="Slide Image Placeholder 1"/>
          <p:cNvSpPr>
            <a:spLocks noGrp="1" noRot="1" noChangeAspect="1" noTextEdit="1"/>
          </p:cNvSpPr>
          <p:nvPr>
            <p:ph type="sldImg"/>
          </p:nvPr>
        </p:nvSpPr>
        <p:spPr>
          <a:ln/>
        </p:spPr>
      </p:sp>
      <p:sp>
        <p:nvSpPr>
          <p:cNvPr id="155653" name="Notes Placeholder 2"/>
          <p:cNvSpPr>
            <a:spLocks noGrp="1"/>
          </p:cNvSpPr>
          <p:nvPr>
            <p:ph type="body" idx="1"/>
          </p:nvPr>
        </p:nvSpPr>
        <p:spPr>
          <a:noFill/>
          <a:ln/>
        </p:spPr>
        <p:txBody>
          <a:bodyPr/>
          <a:lstStyle/>
          <a:p>
            <a:r>
              <a:rPr lang="en-US">
                <a:latin typeface="Times" pitchFamily="18" charset="0"/>
              </a:rPr>
              <a:t>This lesson with explore the incident management structures that should be implemented in the evacuation process, the staff positions that fill the structure, and the responsibilities of each position.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r>
              <a:rPr lang="en-US" u="sng">
                <a:latin typeface="Times" pitchFamily="18" charset="0"/>
              </a:rPr>
              <a:t>Terminal Learning Objective (TLO):</a:t>
            </a:r>
          </a:p>
          <a:p>
            <a:r>
              <a:rPr lang="en-US">
                <a:latin typeface="Times" pitchFamily="18" charset="0"/>
              </a:rPr>
              <a:t>- Upon completion of this lesson, participants will be able to list the four (4) key positions in an incident management system needed to facilitate a facility evacuation. </a:t>
            </a:r>
          </a:p>
          <a:p>
            <a:endParaRPr lang="en-US">
              <a:latin typeface="Times" pitchFamily="18" charset="0"/>
            </a:endParaRPr>
          </a:p>
          <a:p>
            <a:r>
              <a:rPr lang="en-US" u="sng">
                <a:latin typeface="Times" pitchFamily="18" charset="0"/>
              </a:rPr>
              <a:t>Enabling Learning Objectives (ELO):</a:t>
            </a:r>
            <a:endParaRPr lang="en-US">
              <a:latin typeface="Times" pitchFamily="18" charset="0"/>
            </a:endParaRPr>
          </a:p>
          <a:p>
            <a:r>
              <a:rPr lang="en-US">
                <a:latin typeface="Times" pitchFamily="18" charset="0"/>
              </a:rPr>
              <a:t>- Upon completion of this lesson, participants will be able to list the three (3) operational periods of facility evacuation.</a:t>
            </a:r>
          </a:p>
          <a:p>
            <a:endParaRPr lang="en-US">
              <a:latin typeface="Times" pitchFamily="18" charset="0"/>
            </a:endParaRPr>
          </a:p>
          <a:p>
            <a:endParaRPr lang="en-US">
              <a:latin typeface="Times" pitchFamily="18" charset="0"/>
            </a:endParaRPr>
          </a:p>
        </p:txBody>
      </p:sp>
      <p:sp>
        <p:nvSpPr>
          <p:cNvPr id="156676" name="Header Placeholder 3"/>
          <p:cNvSpPr>
            <a:spLocks noGrp="1"/>
          </p:cNvSpPr>
          <p:nvPr>
            <p:ph type="hdr" sz="quarter"/>
          </p:nvPr>
        </p:nvSpPr>
        <p:spPr>
          <a:noFill/>
        </p:spPr>
        <p:txBody>
          <a:bodyPr/>
          <a:lstStyle/>
          <a:p>
            <a:endParaRPr lang="en-US"/>
          </a:p>
        </p:txBody>
      </p:sp>
      <p:sp>
        <p:nvSpPr>
          <p:cNvPr id="156677" name="Footer Placeholder 4"/>
          <p:cNvSpPr>
            <a:spLocks noGrp="1"/>
          </p:cNvSpPr>
          <p:nvPr>
            <p:ph type="ftr" sz="quarter" idx="4"/>
          </p:nvPr>
        </p:nvSpPr>
        <p:spPr>
          <a:noFill/>
        </p:spPr>
        <p:txBody>
          <a:bodyPr/>
          <a:lstStyle/>
          <a:p>
            <a:r>
              <a:rPr lang="en-US"/>
              <a:t>Course Guide: Hospital Evacuation: Principles and Practices ARW-214-W</a:t>
            </a:r>
          </a:p>
        </p:txBody>
      </p:sp>
      <p:sp>
        <p:nvSpPr>
          <p:cNvPr id="156678" name="Slide Number Placeholder 5"/>
          <p:cNvSpPr>
            <a:spLocks noGrp="1"/>
          </p:cNvSpPr>
          <p:nvPr>
            <p:ph type="sldNum" sz="quarter" idx="5"/>
          </p:nvPr>
        </p:nvSpPr>
        <p:spPr>
          <a:noFill/>
        </p:spPr>
        <p:txBody>
          <a:bodyPr/>
          <a:lstStyle/>
          <a:p>
            <a:fld id="{82256035-EA0A-4030-B4C6-26AC8CA622B4}" type="slidenum">
              <a:rPr lang="en-US" smtClean="0"/>
              <a:pPr/>
              <a:t>51</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xfrm>
            <a:off x="1376363" y="460375"/>
            <a:ext cx="3770312" cy="2828925"/>
          </a:xfrm>
          <a:ln/>
        </p:spPr>
      </p:sp>
      <p:sp>
        <p:nvSpPr>
          <p:cNvPr id="157699" name="Notes Placeholder 2"/>
          <p:cNvSpPr>
            <a:spLocks noGrp="1"/>
          </p:cNvSpPr>
          <p:nvPr>
            <p:ph type="body" idx="1"/>
          </p:nvPr>
        </p:nvSpPr>
        <p:spPr>
          <a:xfrm>
            <a:off x="722313" y="3441700"/>
            <a:ext cx="5972175" cy="5105400"/>
          </a:xfrm>
          <a:noFill/>
          <a:ln/>
        </p:spPr>
        <p:txBody>
          <a:bodyPr/>
          <a:lstStyle/>
          <a:p>
            <a:r>
              <a:rPr lang="en-US">
                <a:latin typeface="Times" pitchFamily="18" charset="0"/>
              </a:rPr>
              <a:t>This example Incident Management Team Chart for immediate response to complete or partial evacuation, depicts positions that should be activated in the incident management system for the </a:t>
            </a:r>
            <a:r>
              <a:rPr lang="en-US" b="1">
                <a:latin typeface="Times" pitchFamily="18" charset="0"/>
              </a:rPr>
              <a:t>immediate operational period (0-2 hours).</a:t>
            </a:r>
          </a:p>
          <a:p>
            <a:endParaRPr lang="en-US" b="1">
              <a:latin typeface="Times" pitchFamily="18" charset="0"/>
            </a:endParaRPr>
          </a:p>
          <a:p>
            <a:endParaRPr lang="en-US" b="1">
              <a:latin typeface="Times" pitchFamily="18" charset="0"/>
            </a:endParaRPr>
          </a:p>
          <a:p>
            <a:endParaRPr lang="en-US" b="1">
              <a:latin typeface="Times" pitchFamily="18" charset="0"/>
            </a:endParaRPr>
          </a:p>
          <a:p>
            <a:endParaRPr lang="en-US" b="1">
              <a:latin typeface="Times" pitchFamily="18" charset="0"/>
            </a:endParaRPr>
          </a:p>
          <a:p>
            <a:endParaRPr lang="en-US" b="1">
              <a:latin typeface="Times" pitchFamily="18" charset="0"/>
            </a:endParaRPr>
          </a:p>
          <a:p>
            <a:endParaRPr lang="en-US" b="1">
              <a:latin typeface="Times" pitchFamily="18" charset="0"/>
            </a:endParaRPr>
          </a:p>
          <a:p>
            <a:endParaRPr lang="en-US" b="1">
              <a:latin typeface="Times" pitchFamily="18" charset="0"/>
            </a:endParaRPr>
          </a:p>
          <a:p>
            <a:endParaRPr lang="en-US" b="1">
              <a:latin typeface="Times" pitchFamily="18" charset="0"/>
            </a:endParaRPr>
          </a:p>
          <a:p>
            <a:endParaRPr lang="en-US" b="1">
              <a:latin typeface="Times" pitchFamily="18" charset="0"/>
            </a:endParaRPr>
          </a:p>
          <a:p>
            <a:endParaRPr lang="en-US" b="1">
              <a:latin typeface="Times" pitchFamily="18" charset="0"/>
            </a:endParaRPr>
          </a:p>
          <a:p>
            <a:endParaRPr lang="en-US" b="1">
              <a:latin typeface="Times" pitchFamily="18" charset="0"/>
            </a:endParaRPr>
          </a:p>
          <a:p>
            <a:endParaRPr lang="en-US" b="1">
              <a:latin typeface="Times" pitchFamily="18" charset="0"/>
            </a:endParaRPr>
          </a:p>
          <a:p>
            <a:endParaRPr lang="en-US" b="1">
              <a:latin typeface="Times" pitchFamily="18" charset="0"/>
            </a:endParaRPr>
          </a:p>
          <a:p>
            <a:endParaRPr lang="en-US" b="1">
              <a:latin typeface="Times" pitchFamily="18" charset="0"/>
            </a:endParaRPr>
          </a:p>
          <a:p>
            <a:endParaRPr lang="en-US" b="1">
              <a:latin typeface="Times" pitchFamily="18" charset="0"/>
            </a:endParaRPr>
          </a:p>
          <a:p>
            <a:r>
              <a:rPr lang="en-US" i="1">
                <a:latin typeface="Times" pitchFamily="18" charset="0"/>
              </a:rPr>
              <a:t>Reference:</a:t>
            </a:r>
          </a:p>
          <a:p>
            <a:r>
              <a:rPr lang="en-US" i="1">
                <a:latin typeface="Times" pitchFamily="18" charset="0"/>
              </a:rPr>
              <a:t>Hospital Incident Command System. Incident Planning Guide: Evacuation, Complete or Partial Facility. August 2006. Available at </a:t>
            </a:r>
            <a:r>
              <a:rPr lang="en-US" i="1" u="sng">
                <a:latin typeface="Times" pitchFamily="18" charset="0"/>
                <a:hlinkClick r:id="rId3"/>
              </a:rPr>
              <a:t>http://www.hicscenter.org/docs/206.swf</a:t>
            </a:r>
            <a:r>
              <a:rPr lang="en-US" i="1">
                <a:latin typeface="Times" pitchFamily="18" charset="0"/>
              </a:rPr>
              <a:t> </a:t>
            </a:r>
          </a:p>
          <a:p>
            <a:endParaRPr lang="en-US" b="1">
              <a:latin typeface="Times" pitchFamily="18" charset="0"/>
            </a:endParaRP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52</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r>
              <a:rPr lang="en-US" b="1">
                <a:latin typeface="Times" pitchFamily="18" charset="0"/>
              </a:rPr>
              <a:t>Command Staff</a:t>
            </a:r>
            <a:endParaRPr lang="en-US">
              <a:latin typeface="Times" pitchFamily="18" charset="0"/>
            </a:endParaRPr>
          </a:p>
          <a:p>
            <a:r>
              <a:rPr lang="en-US" u="sng">
                <a:latin typeface="Times" pitchFamily="18" charset="0"/>
              </a:rPr>
              <a:t>Incident Commander</a:t>
            </a:r>
          </a:p>
          <a:p>
            <a:pPr>
              <a:lnSpc>
                <a:spcPct val="90000"/>
              </a:lnSpc>
              <a:buFontTx/>
              <a:buChar char="-"/>
            </a:pPr>
            <a:r>
              <a:rPr lang="en-US">
                <a:latin typeface="Times" pitchFamily="18" charset="0"/>
              </a:rPr>
              <a:t>Activate the facility emergency operations plan and the Incident Command structure</a:t>
            </a:r>
          </a:p>
          <a:p>
            <a:pPr>
              <a:lnSpc>
                <a:spcPct val="90000"/>
              </a:lnSpc>
              <a:buFontTx/>
              <a:buChar char="-"/>
            </a:pPr>
            <a:r>
              <a:rPr lang="en-US">
                <a:latin typeface="Times" pitchFamily="18" charset="0"/>
              </a:rPr>
              <a:t>Appoint Command Staff and Section Chiefs</a:t>
            </a:r>
          </a:p>
          <a:p>
            <a:pPr>
              <a:lnSpc>
                <a:spcPct val="90000"/>
              </a:lnSpc>
              <a:buFontTx/>
              <a:buChar char="-"/>
            </a:pPr>
            <a:r>
              <a:rPr lang="en-US">
                <a:latin typeface="Times" pitchFamily="18" charset="0"/>
              </a:rPr>
              <a:t>Determine type of evacuation needed—immediate vs. delayed; vertical, horizontal, or complete</a:t>
            </a:r>
          </a:p>
          <a:p>
            <a:pPr>
              <a:lnSpc>
                <a:spcPct val="90000"/>
              </a:lnSpc>
              <a:buFontTx/>
              <a:buChar char="-"/>
            </a:pPr>
            <a:r>
              <a:rPr lang="en-US">
                <a:latin typeface="Times" pitchFamily="18" charset="0"/>
              </a:rPr>
              <a:t>Order organized and timely evacuation of the facility</a:t>
            </a:r>
          </a:p>
          <a:p>
            <a:r>
              <a:rPr lang="en-US" u="sng">
                <a:latin typeface="Times" pitchFamily="18" charset="0"/>
              </a:rPr>
              <a:t>PIO</a:t>
            </a:r>
          </a:p>
          <a:p>
            <a:pPr>
              <a:lnSpc>
                <a:spcPct val="90000"/>
              </a:lnSpc>
              <a:buFontTx/>
              <a:buChar char="-"/>
            </a:pPr>
            <a:r>
              <a:rPr lang="en-US">
                <a:latin typeface="Times" pitchFamily="18" charset="0"/>
              </a:rPr>
              <a:t>Conduct regular media briefings on situation status and appropriate patient information</a:t>
            </a:r>
          </a:p>
          <a:p>
            <a:pPr>
              <a:lnSpc>
                <a:spcPct val="90000"/>
              </a:lnSpc>
              <a:buFontTx/>
              <a:buChar char="-"/>
            </a:pPr>
            <a:r>
              <a:rPr lang="en-US">
                <a:latin typeface="Times" pitchFamily="18" charset="0"/>
              </a:rPr>
              <a:t>Oversee patient family notifications of evacuation, transfer or early discharge</a:t>
            </a: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r>
              <a:rPr lang="en-US" i="1">
                <a:latin typeface="Times" pitchFamily="18" charset="0"/>
              </a:rPr>
              <a:t>Reference:</a:t>
            </a:r>
          </a:p>
          <a:p>
            <a:r>
              <a:rPr lang="en-US" i="1">
                <a:latin typeface="Times" pitchFamily="18" charset="0"/>
              </a:rPr>
              <a:t>Hospital Incident Command System. Incident Planning Guide: Evacuation, Complete or Partial Facility. August 2006. Available at </a:t>
            </a:r>
            <a:r>
              <a:rPr lang="en-US" i="1" u="sng">
                <a:latin typeface="Times" pitchFamily="18" charset="0"/>
                <a:hlinkClick r:id="rId3"/>
              </a:rPr>
              <a:t>http://www.hicscenter.org/docs/206.swf</a:t>
            </a:r>
            <a:r>
              <a:rPr lang="en-US" i="1">
                <a:latin typeface="Times" pitchFamily="18" charset="0"/>
              </a:rPr>
              <a:t> </a:t>
            </a:r>
          </a:p>
          <a:p>
            <a:endParaRPr lang="en-US">
              <a:latin typeface="Times" pitchFamily="18" charset="0"/>
            </a:endParaRPr>
          </a:p>
        </p:txBody>
      </p:sp>
      <p:sp>
        <p:nvSpPr>
          <p:cNvPr id="158724" name="Header Placeholder 3"/>
          <p:cNvSpPr>
            <a:spLocks noGrp="1"/>
          </p:cNvSpPr>
          <p:nvPr>
            <p:ph type="hdr" sz="quarter"/>
          </p:nvPr>
        </p:nvSpPr>
        <p:spPr>
          <a:noFill/>
        </p:spPr>
        <p:txBody>
          <a:bodyPr/>
          <a:lstStyle/>
          <a:p>
            <a:endParaRPr lang="en-US"/>
          </a:p>
        </p:txBody>
      </p:sp>
      <p:sp>
        <p:nvSpPr>
          <p:cNvPr id="158725" name="Footer Placeholder 4"/>
          <p:cNvSpPr>
            <a:spLocks noGrp="1"/>
          </p:cNvSpPr>
          <p:nvPr>
            <p:ph type="ftr" sz="quarter" idx="4"/>
          </p:nvPr>
        </p:nvSpPr>
        <p:spPr>
          <a:noFill/>
        </p:spPr>
        <p:txBody>
          <a:bodyPr/>
          <a:lstStyle/>
          <a:p>
            <a:r>
              <a:rPr lang="en-US"/>
              <a:t>Course Guide: Hospital Evacuation: Principles and Practices ARW-214-W</a:t>
            </a:r>
          </a:p>
        </p:txBody>
      </p:sp>
      <p:sp>
        <p:nvSpPr>
          <p:cNvPr id="158726" name="Slide Number Placeholder 5"/>
          <p:cNvSpPr>
            <a:spLocks noGrp="1"/>
          </p:cNvSpPr>
          <p:nvPr>
            <p:ph type="sldNum" sz="quarter" idx="5"/>
          </p:nvPr>
        </p:nvSpPr>
        <p:spPr>
          <a:noFill/>
        </p:spPr>
        <p:txBody>
          <a:bodyPr/>
          <a:lstStyle/>
          <a:p>
            <a:fld id="{93C9767B-4E2F-4F3F-AD67-30D4E6DF9593}" type="slidenum">
              <a:rPr lang="en-US" smtClean="0"/>
              <a:pPr/>
              <a:t>53</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r>
              <a:rPr lang="en-US" u="sng">
                <a:latin typeface="Times" pitchFamily="18" charset="0"/>
              </a:rPr>
              <a:t>Liaison Office</a:t>
            </a:r>
          </a:p>
          <a:p>
            <a:pPr marL="0" lvl="1"/>
            <a:r>
              <a:rPr lang="en-US">
                <a:latin typeface="Times" pitchFamily="18" charset="0"/>
              </a:rPr>
              <a:t>- Communicate with local emergency management agency, Fire, EMS and law enforcement about facility status and evacuation order</a:t>
            </a:r>
          </a:p>
          <a:p>
            <a:endParaRPr lang="en-US">
              <a:latin typeface="Times" pitchFamily="18" charset="0"/>
            </a:endParaRPr>
          </a:p>
          <a:p>
            <a:r>
              <a:rPr lang="en-US" u="sng">
                <a:latin typeface="Times" pitchFamily="18" charset="0"/>
              </a:rPr>
              <a:t>Safety Officer</a:t>
            </a:r>
          </a:p>
          <a:p>
            <a:pPr>
              <a:buFontTx/>
              <a:buChar char="-"/>
            </a:pPr>
            <a:r>
              <a:rPr lang="en-US">
                <a:latin typeface="Times" pitchFamily="18" charset="0"/>
              </a:rPr>
              <a:t>Oversee immediate stabilization of facility</a:t>
            </a:r>
          </a:p>
          <a:p>
            <a:pPr>
              <a:buFontTx/>
              <a:buChar char="-"/>
            </a:pPr>
            <a:r>
              <a:rPr lang="en-US">
                <a:latin typeface="Times" pitchFamily="18" charset="0"/>
              </a:rPr>
              <a:t>Recommend areas for immediate evacuation to protect life</a:t>
            </a:r>
          </a:p>
          <a:p>
            <a:pPr>
              <a:buFontTx/>
              <a:buChar char="-"/>
            </a:pPr>
            <a:r>
              <a:rPr lang="en-US">
                <a:latin typeface="Times" pitchFamily="18" charset="0"/>
              </a:rPr>
              <a:t>Ensure safe evacuation of patients, staff and visitors</a:t>
            </a:r>
          </a:p>
          <a:p>
            <a:pPr>
              <a:buFontTx/>
              <a:buChar char="-"/>
            </a:pPr>
            <a:endParaRPr lang="en-US">
              <a:latin typeface="Times" pitchFamily="18" charset="0"/>
            </a:endParaRPr>
          </a:p>
          <a:p>
            <a:pPr>
              <a:buFontTx/>
              <a:buChar char="-"/>
            </a:pPr>
            <a:endParaRPr lang="en-US">
              <a:latin typeface="Times" pitchFamily="18" charset="0"/>
            </a:endParaRPr>
          </a:p>
          <a:p>
            <a:pPr>
              <a:buFontTx/>
              <a:buChar char="-"/>
            </a:pPr>
            <a:endParaRPr lang="en-US">
              <a:latin typeface="Times" pitchFamily="18" charset="0"/>
            </a:endParaRPr>
          </a:p>
          <a:p>
            <a:pPr>
              <a:buFontTx/>
              <a:buChar char="-"/>
            </a:pPr>
            <a:endParaRPr lang="en-US">
              <a:latin typeface="Times" pitchFamily="18" charset="0"/>
            </a:endParaRPr>
          </a:p>
          <a:p>
            <a:pPr>
              <a:buFontTx/>
              <a:buChar char="-"/>
            </a:pPr>
            <a:endParaRPr lang="en-US">
              <a:latin typeface="Times" pitchFamily="18" charset="0"/>
            </a:endParaRPr>
          </a:p>
          <a:p>
            <a:pPr>
              <a:buFontTx/>
              <a:buChar char="-"/>
            </a:pPr>
            <a:endParaRPr lang="en-US">
              <a:latin typeface="Times" pitchFamily="18" charset="0"/>
            </a:endParaRPr>
          </a:p>
          <a:p>
            <a:pPr>
              <a:buFontTx/>
              <a:buChar char="-"/>
            </a:pPr>
            <a:endParaRPr lang="en-US">
              <a:latin typeface="Times" pitchFamily="18" charset="0"/>
            </a:endParaRPr>
          </a:p>
          <a:p>
            <a:pPr>
              <a:buFontTx/>
              <a:buChar char="-"/>
            </a:pPr>
            <a:endParaRPr lang="en-US">
              <a:latin typeface="Times" pitchFamily="18" charset="0"/>
            </a:endParaRPr>
          </a:p>
          <a:p>
            <a:pPr>
              <a:buFontTx/>
              <a:buChar char="-"/>
            </a:pPr>
            <a:endParaRPr lang="en-US">
              <a:latin typeface="Times" pitchFamily="18" charset="0"/>
            </a:endParaRPr>
          </a:p>
          <a:p>
            <a:pPr>
              <a:buFontTx/>
              <a:buChar char="-"/>
            </a:pPr>
            <a:endParaRPr lang="en-US">
              <a:latin typeface="Times" pitchFamily="18" charset="0"/>
            </a:endParaRPr>
          </a:p>
          <a:p>
            <a:pPr>
              <a:buFontTx/>
              <a:buChar char="-"/>
            </a:pPr>
            <a:endParaRPr lang="en-US">
              <a:latin typeface="Times" pitchFamily="18" charset="0"/>
            </a:endParaRPr>
          </a:p>
          <a:p>
            <a:r>
              <a:rPr lang="en-US" i="1">
                <a:latin typeface="Times" pitchFamily="18" charset="0"/>
              </a:rPr>
              <a:t>Reference:</a:t>
            </a:r>
          </a:p>
          <a:p>
            <a:r>
              <a:rPr lang="en-US" i="1">
                <a:latin typeface="Times" pitchFamily="18" charset="0"/>
              </a:rPr>
              <a:t>Hospital Incident Command System. Incident Planning Guide: Evacuation, Complete or Partial Facility. August 2006. Available at </a:t>
            </a:r>
            <a:r>
              <a:rPr lang="en-US" i="1" u="sng">
                <a:latin typeface="Times" pitchFamily="18" charset="0"/>
                <a:hlinkClick r:id="rId3"/>
              </a:rPr>
              <a:t>http://www.hicscenter.org/docs/206.swf</a:t>
            </a:r>
            <a:r>
              <a:rPr lang="en-US" i="1">
                <a:latin typeface="Times" pitchFamily="18" charset="0"/>
              </a:rPr>
              <a:t> </a:t>
            </a:r>
          </a:p>
          <a:p>
            <a:pPr>
              <a:buFontTx/>
              <a:buChar char="-"/>
            </a:pPr>
            <a:endParaRPr lang="en-US">
              <a:latin typeface="Times" pitchFamily="18" charset="0"/>
            </a:endParaRPr>
          </a:p>
          <a:p>
            <a:endParaRPr lang="en-US">
              <a:latin typeface="Times" pitchFamily="18" charset="0"/>
            </a:endParaRPr>
          </a:p>
        </p:txBody>
      </p:sp>
      <p:sp>
        <p:nvSpPr>
          <p:cNvPr id="159748" name="Header Placeholder 3"/>
          <p:cNvSpPr>
            <a:spLocks noGrp="1"/>
          </p:cNvSpPr>
          <p:nvPr>
            <p:ph type="hdr" sz="quarter"/>
          </p:nvPr>
        </p:nvSpPr>
        <p:spPr>
          <a:noFill/>
        </p:spPr>
        <p:txBody>
          <a:bodyPr/>
          <a:lstStyle/>
          <a:p>
            <a:endParaRPr lang="en-US"/>
          </a:p>
        </p:txBody>
      </p:sp>
      <p:sp>
        <p:nvSpPr>
          <p:cNvPr id="159749" name="Footer Placeholder 4"/>
          <p:cNvSpPr>
            <a:spLocks noGrp="1"/>
          </p:cNvSpPr>
          <p:nvPr>
            <p:ph type="ftr" sz="quarter" idx="4"/>
          </p:nvPr>
        </p:nvSpPr>
        <p:spPr>
          <a:noFill/>
        </p:spPr>
        <p:txBody>
          <a:bodyPr/>
          <a:lstStyle/>
          <a:p>
            <a:r>
              <a:rPr lang="en-US"/>
              <a:t>Course Guide: Hospital Evacuation: Principles and Practices ARW-214-W</a:t>
            </a:r>
          </a:p>
        </p:txBody>
      </p:sp>
      <p:sp>
        <p:nvSpPr>
          <p:cNvPr id="159750" name="Slide Number Placeholder 5"/>
          <p:cNvSpPr>
            <a:spLocks noGrp="1"/>
          </p:cNvSpPr>
          <p:nvPr>
            <p:ph type="sldNum" sz="quarter" idx="5"/>
          </p:nvPr>
        </p:nvSpPr>
        <p:spPr>
          <a:noFill/>
        </p:spPr>
        <p:txBody>
          <a:bodyPr/>
          <a:lstStyle/>
          <a:p>
            <a:fld id="{4AABBE4F-D973-4D07-A953-3058C634CECF}" type="slidenum">
              <a:rPr lang="en-US" smtClean="0"/>
              <a:pPr/>
              <a:t>54</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r>
              <a:rPr lang="en-US" b="1">
                <a:latin typeface="Times" pitchFamily="18" charset="0"/>
              </a:rPr>
              <a:t>Operations Section</a:t>
            </a:r>
            <a:r>
              <a:rPr lang="en-US">
                <a:latin typeface="Times" pitchFamily="18" charset="0"/>
              </a:rPr>
              <a:t> </a:t>
            </a:r>
          </a:p>
          <a:p>
            <a:pPr>
              <a:buFontTx/>
              <a:buChar char="-"/>
            </a:pPr>
            <a:r>
              <a:rPr lang="en-US">
                <a:latin typeface="Times" pitchFamily="18" charset="0"/>
              </a:rPr>
              <a:t>Implement emergency life support procedures to sustain critical services (i.e., power, water, communications) until evacuation can be accomplished</a:t>
            </a:r>
          </a:p>
          <a:p>
            <a:pPr>
              <a:buFontTx/>
              <a:buChar char="-"/>
            </a:pPr>
            <a:r>
              <a:rPr lang="en-US">
                <a:latin typeface="Times" pitchFamily="18" charset="0"/>
              </a:rPr>
              <a:t>Determine evacuation type needed, with Incident Commander—immediate, delayed; vertical, horizontal, complete</a:t>
            </a:r>
          </a:p>
          <a:p>
            <a:pPr>
              <a:buFontTx/>
              <a:buChar char="-"/>
            </a:pPr>
            <a:r>
              <a:rPr lang="en-US">
                <a:latin typeface="Times" pitchFamily="18" charset="0"/>
              </a:rPr>
              <a:t>Implement planning for immediate evacuation of the facility</a:t>
            </a:r>
          </a:p>
          <a:p>
            <a:pPr>
              <a:buFontTx/>
              <a:buChar char="-"/>
            </a:pPr>
            <a:r>
              <a:rPr lang="en-US">
                <a:latin typeface="Times" pitchFamily="18" charset="0"/>
              </a:rPr>
              <a:t>Prioritize patients and areas of the facility to be evacuated</a:t>
            </a:r>
          </a:p>
          <a:p>
            <a:pPr>
              <a:buFontTx/>
              <a:buChar char="-"/>
            </a:pPr>
            <a:r>
              <a:rPr lang="en-US">
                <a:latin typeface="Times" pitchFamily="18" charset="0"/>
              </a:rPr>
              <a:t>Prepare patient records, medications and valuables for transfer</a:t>
            </a:r>
          </a:p>
          <a:p>
            <a:pPr>
              <a:buFontTx/>
              <a:buChar char="-"/>
            </a:pPr>
            <a:r>
              <a:rPr lang="en-US">
                <a:latin typeface="Times" pitchFamily="18" charset="0"/>
              </a:rPr>
              <a:t>Confirm transfer and timeline with accepting hospitals, provide patient information </a:t>
            </a:r>
          </a:p>
          <a:p>
            <a:pPr>
              <a:buFontTx/>
              <a:buChar char="-"/>
            </a:pPr>
            <a:r>
              <a:rPr lang="en-US">
                <a:latin typeface="Times" pitchFamily="18" charset="0"/>
              </a:rPr>
              <a:t>Discharge patients as appropriate</a:t>
            </a:r>
          </a:p>
          <a:p>
            <a:pPr>
              <a:buFontTx/>
              <a:buChar char="-"/>
            </a:pPr>
            <a:r>
              <a:rPr lang="en-US">
                <a:latin typeface="Times" pitchFamily="18" charset="0"/>
              </a:rPr>
              <a:t>Establish a safe area for holding patients until transferred</a:t>
            </a:r>
          </a:p>
          <a:p>
            <a:pPr>
              <a:buFontTx/>
              <a:buChar char="-"/>
            </a:pPr>
            <a:r>
              <a:rPr lang="en-US">
                <a:latin typeface="Times" pitchFamily="18" charset="0"/>
              </a:rPr>
              <a:t>Ensure patient records, medications and belongings are transferred with the patient </a:t>
            </a:r>
          </a:p>
          <a:p>
            <a:pPr>
              <a:buFontTx/>
              <a:buChar char="-"/>
            </a:pPr>
            <a:r>
              <a:rPr lang="en-US">
                <a:latin typeface="Times" pitchFamily="18" charset="0"/>
              </a:rPr>
              <a:t>Secure facility and restrict visitors and entry of non-essential personnel</a:t>
            </a:r>
          </a:p>
          <a:p>
            <a:pPr>
              <a:buFontTx/>
              <a:buChar char="-"/>
            </a:pPr>
            <a:r>
              <a:rPr lang="en-US">
                <a:latin typeface="Times" pitchFamily="18" charset="0"/>
              </a:rPr>
              <a:t>Activate business continuity plans and procedures</a:t>
            </a:r>
          </a:p>
          <a:p>
            <a:pPr>
              <a:buFontTx/>
              <a:buChar char="-"/>
            </a:pPr>
            <a:r>
              <a:rPr lang="en-US">
                <a:latin typeface="Times" pitchFamily="18" charset="0"/>
              </a:rPr>
              <a:t>Relocate hazardous materials from flooded areas to prevent area/facility contamination </a:t>
            </a:r>
          </a:p>
          <a:p>
            <a:pPr>
              <a:buFontTx/>
              <a:buChar char="-"/>
            </a:pPr>
            <a:r>
              <a:rPr lang="en-US">
                <a:latin typeface="Times" pitchFamily="18" charset="0"/>
              </a:rPr>
              <a:t>Coordinate ambulances, aero medical services, and other transportation </a:t>
            </a:r>
          </a:p>
          <a:p>
            <a:pPr>
              <a:buFontTx/>
              <a:buChar char="-"/>
            </a:pPr>
            <a:r>
              <a:rPr lang="en-US">
                <a:latin typeface="Times" pitchFamily="18" charset="0"/>
              </a:rPr>
              <a:t>Implement the evacuation plan and move patients and staff</a:t>
            </a:r>
          </a:p>
          <a:p>
            <a:endParaRPr lang="en-US">
              <a:latin typeface="Times" pitchFamily="18" charset="0"/>
            </a:endParaRPr>
          </a:p>
          <a:p>
            <a:endParaRPr lang="en-US">
              <a:latin typeface="Times" pitchFamily="18" charset="0"/>
            </a:endParaRPr>
          </a:p>
          <a:p>
            <a:r>
              <a:rPr lang="en-US" i="1">
                <a:latin typeface="Times" pitchFamily="18" charset="0"/>
              </a:rPr>
              <a:t>Reference:</a:t>
            </a:r>
          </a:p>
          <a:p>
            <a:r>
              <a:rPr lang="en-US" i="1">
                <a:latin typeface="Times" pitchFamily="18" charset="0"/>
              </a:rPr>
              <a:t>Hospital Incident Command System. Incident Planning Guide: Evacuation, Complete or Partial Facility. August 2006. Available at </a:t>
            </a:r>
            <a:r>
              <a:rPr lang="en-US" i="1" u="sng">
                <a:latin typeface="Times" pitchFamily="18" charset="0"/>
                <a:hlinkClick r:id="rId3"/>
              </a:rPr>
              <a:t>http://www.hicscenter.org/docs/206.swf</a:t>
            </a:r>
            <a:r>
              <a:rPr lang="en-US" i="1">
                <a:latin typeface="Times" pitchFamily="18" charset="0"/>
              </a:rPr>
              <a:t> </a:t>
            </a:r>
          </a:p>
          <a:p>
            <a:endParaRPr lang="en-US">
              <a:latin typeface="Times" pitchFamily="18" charset="0"/>
            </a:endParaRPr>
          </a:p>
        </p:txBody>
      </p:sp>
      <p:sp>
        <p:nvSpPr>
          <p:cNvPr id="160772" name="Header Placeholder 3"/>
          <p:cNvSpPr>
            <a:spLocks noGrp="1"/>
          </p:cNvSpPr>
          <p:nvPr>
            <p:ph type="hdr" sz="quarter"/>
          </p:nvPr>
        </p:nvSpPr>
        <p:spPr>
          <a:noFill/>
        </p:spPr>
        <p:txBody>
          <a:bodyPr/>
          <a:lstStyle/>
          <a:p>
            <a:endParaRPr lang="en-US"/>
          </a:p>
        </p:txBody>
      </p:sp>
      <p:sp>
        <p:nvSpPr>
          <p:cNvPr id="160773" name="Footer Placeholder 4"/>
          <p:cNvSpPr>
            <a:spLocks noGrp="1"/>
          </p:cNvSpPr>
          <p:nvPr>
            <p:ph type="ftr" sz="quarter" idx="4"/>
          </p:nvPr>
        </p:nvSpPr>
        <p:spPr>
          <a:noFill/>
        </p:spPr>
        <p:txBody>
          <a:bodyPr/>
          <a:lstStyle/>
          <a:p>
            <a:r>
              <a:rPr lang="en-US"/>
              <a:t>Course Guide: Hospital Evacuation: Principles and Practices ARW-214-W</a:t>
            </a:r>
          </a:p>
        </p:txBody>
      </p:sp>
      <p:sp>
        <p:nvSpPr>
          <p:cNvPr id="160774" name="Slide Number Placeholder 5"/>
          <p:cNvSpPr>
            <a:spLocks noGrp="1"/>
          </p:cNvSpPr>
          <p:nvPr>
            <p:ph type="sldNum" sz="quarter" idx="5"/>
          </p:nvPr>
        </p:nvSpPr>
        <p:spPr>
          <a:noFill/>
        </p:spPr>
        <p:txBody>
          <a:bodyPr/>
          <a:lstStyle/>
          <a:p>
            <a:fld id="{33D6B887-FEC4-417F-8EDC-AD7718510838}" type="slidenum">
              <a:rPr lang="en-US" smtClean="0"/>
              <a:pPr/>
              <a:t>55</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r>
              <a:rPr lang="en-US" b="1" dirty="0">
                <a:latin typeface="Times" pitchFamily="18" charset="0"/>
              </a:rPr>
              <a:t>Planning Section</a:t>
            </a:r>
            <a:endParaRPr lang="en-US" dirty="0">
              <a:latin typeface="Times" pitchFamily="18" charset="0"/>
            </a:endParaRPr>
          </a:p>
          <a:p>
            <a:pPr>
              <a:buFontTx/>
              <a:buChar char="-"/>
            </a:pPr>
            <a:r>
              <a:rPr lang="en-US" dirty="0">
                <a:latin typeface="Times" pitchFamily="18" charset="0"/>
              </a:rPr>
              <a:t>Track patients and personnel including evacuation location and receiving facility </a:t>
            </a:r>
          </a:p>
          <a:p>
            <a:pPr>
              <a:buFontTx/>
              <a:buChar char="-"/>
            </a:pPr>
            <a:r>
              <a:rPr lang="en-US" dirty="0">
                <a:latin typeface="Times" pitchFamily="18" charset="0"/>
              </a:rPr>
              <a:t>Establish operational periods, incident objectives and develop Incident Action Plan with Incident Commander</a:t>
            </a:r>
          </a:p>
          <a:p>
            <a:pPr>
              <a:buFontTx/>
              <a:buChar char="-"/>
            </a:pPr>
            <a:r>
              <a:rPr lang="en-US" dirty="0">
                <a:latin typeface="Times" pitchFamily="18" charset="0"/>
              </a:rPr>
              <a:t>Ensure documentation of all actions and activities</a:t>
            </a:r>
          </a:p>
          <a:p>
            <a:pPr>
              <a:buFontTx/>
              <a:buChar char="-"/>
            </a:pPr>
            <a:endParaRPr lang="en-US" dirty="0">
              <a:latin typeface="Times" pitchFamily="18" charset="0"/>
            </a:endParaRPr>
          </a:p>
          <a:p>
            <a:r>
              <a:rPr lang="en-US" i="1" dirty="0">
                <a:latin typeface="Times" pitchFamily="18" charset="0"/>
              </a:rPr>
              <a:t>Reference: Hospital Incident Command System. Incident Planning Guide: Evacuation, Complete or Partial Facility. August 2006. Available at </a:t>
            </a:r>
            <a:r>
              <a:rPr lang="en-US" i="1" u="sng" dirty="0">
                <a:latin typeface="Times" pitchFamily="18" charset="0"/>
                <a:hlinkClick r:id="rId3"/>
              </a:rPr>
              <a:t>http://www.hicscenter.org/docs/206.swf</a:t>
            </a:r>
            <a:r>
              <a:rPr lang="en-US" i="1" dirty="0">
                <a:latin typeface="Times" pitchFamily="18" charset="0"/>
              </a:rPr>
              <a:t> </a:t>
            </a:r>
            <a:endParaRPr lang="en-US" dirty="0">
              <a:latin typeface="Times" pitchFamily="18" charset="0"/>
            </a:endParaRPr>
          </a:p>
          <a:p>
            <a:pPr>
              <a:buFontTx/>
              <a:buChar char="-"/>
            </a:pPr>
            <a:endParaRPr lang="en-US" dirty="0">
              <a:latin typeface="Times" pitchFamily="18" charset="0"/>
            </a:endParaRPr>
          </a:p>
          <a:p>
            <a:pPr>
              <a:buFontTx/>
              <a:buChar char="-"/>
            </a:pPr>
            <a:endParaRPr lang="en-US" dirty="0">
              <a:latin typeface="Times" pitchFamily="18" charset="0"/>
            </a:endParaRPr>
          </a:p>
          <a:p>
            <a:pPr>
              <a:buFontTx/>
              <a:buChar char="-"/>
            </a:pPr>
            <a:endParaRPr lang="en-US" dirty="0">
              <a:latin typeface="Times" pitchFamily="18" charset="0"/>
            </a:endParaRPr>
          </a:p>
          <a:p>
            <a:pPr>
              <a:buFontTx/>
              <a:buChar char="-"/>
            </a:pPr>
            <a:endParaRPr lang="en-US" dirty="0">
              <a:latin typeface="Times" pitchFamily="18" charset="0"/>
            </a:endParaRPr>
          </a:p>
          <a:p>
            <a:pPr>
              <a:buFontTx/>
              <a:buChar char="-"/>
            </a:pPr>
            <a:endParaRPr lang="en-US" dirty="0">
              <a:latin typeface="Times" pitchFamily="18" charset="0"/>
            </a:endParaRPr>
          </a:p>
          <a:p>
            <a:pPr>
              <a:buFontTx/>
              <a:buChar char="-"/>
            </a:pPr>
            <a:endParaRPr lang="en-US" dirty="0">
              <a:latin typeface="Times" pitchFamily="18" charset="0"/>
            </a:endParaRPr>
          </a:p>
          <a:p>
            <a:pPr>
              <a:buFontTx/>
              <a:buChar char="-"/>
            </a:pPr>
            <a:endParaRPr lang="en-US" dirty="0">
              <a:latin typeface="Times" pitchFamily="18" charset="0"/>
            </a:endParaRPr>
          </a:p>
          <a:p>
            <a:pPr>
              <a:buFontTx/>
              <a:buChar char="-"/>
            </a:pPr>
            <a:endParaRPr lang="en-US" dirty="0">
              <a:latin typeface="Times" pitchFamily="18" charset="0"/>
            </a:endParaRPr>
          </a:p>
          <a:p>
            <a:pPr>
              <a:buFontTx/>
              <a:buChar char="-"/>
            </a:pPr>
            <a:endParaRPr lang="en-US" dirty="0">
              <a:latin typeface="Times" pitchFamily="18" charset="0"/>
            </a:endParaRPr>
          </a:p>
          <a:p>
            <a:endParaRPr lang="en-US" dirty="0">
              <a:latin typeface="Times" pitchFamily="18" charset="0"/>
            </a:endParaRPr>
          </a:p>
          <a:p>
            <a:r>
              <a:rPr lang="en-US" dirty="0">
                <a:latin typeface="Times" pitchFamily="18" charset="0"/>
              </a:rPr>
              <a:t>Reference:</a:t>
            </a:r>
          </a:p>
          <a:p>
            <a:r>
              <a:rPr lang="en-US" dirty="0">
                <a:latin typeface="Times" pitchFamily="18" charset="0"/>
              </a:rPr>
              <a:t>Hospital Incident Command System. Incident Planning Guide: Evacuation, Complete or Partial Facility. August 2006. Available at </a:t>
            </a:r>
            <a:r>
              <a:rPr lang="en-US" u="sng" dirty="0">
                <a:latin typeface="Times" pitchFamily="18" charset="0"/>
                <a:hlinkClick r:id="rId3"/>
              </a:rPr>
              <a:t>http://www.hicscenter.org/docs/206.swf</a:t>
            </a:r>
            <a:r>
              <a:rPr lang="en-US" dirty="0">
                <a:latin typeface="Times" pitchFamily="18" charset="0"/>
              </a:rPr>
              <a:t> </a:t>
            </a:r>
          </a:p>
          <a:p>
            <a:endParaRPr lang="en-US" dirty="0">
              <a:latin typeface="Times" pitchFamily="18" charset="0"/>
            </a:endParaRPr>
          </a:p>
          <a:p>
            <a:endParaRPr lang="en-US" dirty="0">
              <a:latin typeface="Times" pitchFamily="18" charset="0"/>
            </a:endParaRPr>
          </a:p>
        </p:txBody>
      </p:sp>
      <p:sp>
        <p:nvSpPr>
          <p:cNvPr id="161796" name="Header Placeholder 3"/>
          <p:cNvSpPr>
            <a:spLocks noGrp="1"/>
          </p:cNvSpPr>
          <p:nvPr>
            <p:ph type="hdr" sz="quarter"/>
          </p:nvPr>
        </p:nvSpPr>
        <p:spPr>
          <a:noFill/>
        </p:spPr>
        <p:txBody>
          <a:bodyPr/>
          <a:lstStyle/>
          <a:p>
            <a:endParaRPr lang="en-US"/>
          </a:p>
        </p:txBody>
      </p:sp>
      <p:sp>
        <p:nvSpPr>
          <p:cNvPr id="161797" name="Footer Placeholder 4"/>
          <p:cNvSpPr>
            <a:spLocks noGrp="1"/>
          </p:cNvSpPr>
          <p:nvPr>
            <p:ph type="ftr" sz="quarter" idx="4"/>
          </p:nvPr>
        </p:nvSpPr>
        <p:spPr>
          <a:noFill/>
        </p:spPr>
        <p:txBody>
          <a:bodyPr/>
          <a:lstStyle/>
          <a:p>
            <a:r>
              <a:rPr lang="en-US"/>
              <a:t>Course Guide: Hospital Evacuation: Principles and Practices ARW-214-W</a:t>
            </a:r>
          </a:p>
        </p:txBody>
      </p:sp>
      <p:sp>
        <p:nvSpPr>
          <p:cNvPr id="161798" name="Slide Number Placeholder 5"/>
          <p:cNvSpPr>
            <a:spLocks noGrp="1"/>
          </p:cNvSpPr>
          <p:nvPr>
            <p:ph type="sldNum" sz="quarter" idx="5"/>
          </p:nvPr>
        </p:nvSpPr>
        <p:spPr>
          <a:noFill/>
        </p:spPr>
        <p:txBody>
          <a:bodyPr/>
          <a:lstStyle/>
          <a:p>
            <a:fld id="{686C561E-B184-49DD-9A0E-67FC6359A959}" type="slidenum">
              <a:rPr lang="en-US" smtClean="0"/>
              <a:pPr/>
              <a:t>56</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1376363" y="460375"/>
            <a:ext cx="3770312" cy="2828925"/>
          </a:xfrm>
          <a:ln/>
        </p:spPr>
      </p:sp>
      <p:sp>
        <p:nvSpPr>
          <p:cNvPr id="162819" name="Notes Placeholder 2"/>
          <p:cNvSpPr>
            <a:spLocks noGrp="1"/>
          </p:cNvSpPr>
          <p:nvPr>
            <p:ph type="body" idx="1"/>
          </p:nvPr>
        </p:nvSpPr>
        <p:spPr>
          <a:noFill/>
          <a:ln/>
        </p:spPr>
        <p:txBody>
          <a:bodyPr/>
          <a:lstStyle/>
          <a:p>
            <a:r>
              <a:rPr lang="en-US">
                <a:latin typeface="Times" pitchFamily="18" charset="0"/>
              </a:rPr>
              <a:t>As the evacuation progress, the situation moves into an intermediate operational period (2-12 Hours). In this period, Finance and Administration is activated along with the Security Branch Director in the Operations Section. </a:t>
            </a: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r>
              <a:rPr lang="en-US" i="1">
                <a:latin typeface="Times" pitchFamily="18" charset="0"/>
              </a:rPr>
              <a:t>Reference:</a:t>
            </a:r>
          </a:p>
          <a:p>
            <a:r>
              <a:rPr lang="en-US" i="1">
                <a:latin typeface="Times" pitchFamily="18" charset="0"/>
              </a:rPr>
              <a:t>Hospital Incident Command System. Incident Planning Guide: Evacuation, Complete or Partial Facility. August 2006. Available at </a:t>
            </a:r>
            <a:r>
              <a:rPr lang="en-US" i="1" u="sng">
                <a:latin typeface="Times" pitchFamily="18" charset="0"/>
                <a:hlinkClick r:id="rId3"/>
              </a:rPr>
              <a:t>http://www.hicscenter.org/docs/206.swf</a:t>
            </a:r>
            <a:r>
              <a:rPr lang="en-US" i="1">
                <a:latin typeface="Times" pitchFamily="18" charset="0"/>
              </a:rPr>
              <a:t> </a:t>
            </a:r>
          </a:p>
          <a:p>
            <a:endParaRPr lang="en-US">
              <a:latin typeface="Times" pitchFamily="18" charset="0"/>
            </a:endParaRP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57</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b="1" dirty="0">
                <a:latin typeface="Times" pitchFamily="18" charset="0"/>
              </a:rPr>
              <a:t>Command Staff</a:t>
            </a:r>
            <a:endParaRPr lang="en-US" dirty="0">
              <a:latin typeface="Times" pitchFamily="18" charset="0"/>
            </a:endParaRPr>
          </a:p>
          <a:p>
            <a:pPr>
              <a:defRPr/>
            </a:pPr>
            <a:r>
              <a:rPr lang="en-US" u="sng" dirty="0">
                <a:latin typeface="Times" pitchFamily="18" charset="0"/>
              </a:rPr>
              <a:t>Incident Commander</a:t>
            </a:r>
          </a:p>
          <a:p>
            <a:pPr>
              <a:buFontTx/>
              <a:buChar char="-"/>
              <a:defRPr/>
            </a:pPr>
            <a:r>
              <a:rPr lang="en-US" dirty="0">
                <a:latin typeface="Times" pitchFamily="18" charset="0"/>
              </a:rPr>
              <a:t>Notify hospital Board, CEO and other internal authorities of situation status and evacuation</a:t>
            </a:r>
          </a:p>
          <a:p>
            <a:pPr>
              <a:defRPr/>
            </a:pPr>
            <a:r>
              <a:rPr lang="en-US" u="sng" dirty="0">
                <a:latin typeface="Times" pitchFamily="18" charset="0"/>
              </a:rPr>
              <a:t>Liaison</a:t>
            </a:r>
          </a:p>
          <a:p>
            <a:pPr>
              <a:buFontTx/>
              <a:buChar char="-"/>
              <a:defRPr/>
            </a:pPr>
            <a:r>
              <a:rPr lang="en-US" dirty="0">
                <a:latin typeface="Times" pitchFamily="18" charset="0"/>
              </a:rPr>
              <a:t>Integrate with external agencies, including healthcare facilities</a:t>
            </a:r>
          </a:p>
          <a:p>
            <a:pPr>
              <a:defRPr/>
            </a:pPr>
            <a:r>
              <a:rPr lang="en-US" u="sng" dirty="0">
                <a:latin typeface="Times" pitchFamily="18" charset="0"/>
              </a:rPr>
              <a:t>PIO</a:t>
            </a:r>
          </a:p>
          <a:p>
            <a:pPr>
              <a:buFontTx/>
              <a:buChar char="-"/>
              <a:defRPr/>
            </a:pPr>
            <a:r>
              <a:rPr lang="en-US" dirty="0">
                <a:latin typeface="Times" pitchFamily="18" charset="0"/>
              </a:rPr>
              <a:t>Continue staff, patient, visitor and media briefings </a:t>
            </a:r>
          </a:p>
          <a:p>
            <a:pPr>
              <a:defRPr/>
            </a:pPr>
            <a:r>
              <a:rPr lang="en-US" u="sng" dirty="0">
                <a:latin typeface="Times" pitchFamily="18" charset="0"/>
              </a:rPr>
              <a:t>Safety Officer</a:t>
            </a:r>
          </a:p>
          <a:p>
            <a:pPr>
              <a:buFontTx/>
              <a:buChar char="-"/>
              <a:defRPr/>
            </a:pPr>
            <a:r>
              <a:rPr lang="en-US" dirty="0">
                <a:latin typeface="Times" pitchFamily="18" charset="0"/>
              </a:rPr>
              <a:t>Conduct ongoing analysis of existing response practices for health and safety issues related to staff, patients and facility; implement corrective actions to address</a:t>
            </a:r>
          </a:p>
          <a:p>
            <a:pPr>
              <a:buFontTx/>
              <a:buChar char="-"/>
              <a:defRPr/>
            </a:pPr>
            <a:endParaRPr lang="en-US" dirty="0">
              <a:latin typeface="Times" pitchFamily="18" charset="0"/>
            </a:endParaRPr>
          </a:p>
          <a:p>
            <a:pPr>
              <a:buFontTx/>
              <a:buChar char="-"/>
              <a:defRPr/>
            </a:pPr>
            <a:endParaRPr lang="en-US" dirty="0">
              <a:latin typeface="Times" pitchFamily="18" charset="0"/>
            </a:endParaRPr>
          </a:p>
          <a:p>
            <a:pPr>
              <a:buFontTx/>
              <a:buChar char="-"/>
              <a:defRPr/>
            </a:pPr>
            <a:endParaRPr lang="en-US" dirty="0">
              <a:latin typeface="Times" pitchFamily="18" charset="0"/>
            </a:endParaRPr>
          </a:p>
          <a:p>
            <a:pPr>
              <a:buFontTx/>
              <a:buChar char="-"/>
              <a:defRPr/>
            </a:pPr>
            <a:endParaRPr lang="en-US" dirty="0">
              <a:latin typeface="Times" pitchFamily="18" charset="0"/>
            </a:endParaRPr>
          </a:p>
          <a:p>
            <a:pPr>
              <a:buFontTx/>
              <a:buChar char="-"/>
              <a:defRPr/>
            </a:pPr>
            <a:endParaRPr lang="en-US" dirty="0">
              <a:latin typeface="Times" pitchFamily="18" charset="0"/>
            </a:endParaRPr>
          </a:p>
          <a:p>
            <a:pPr>
              <a:buFontTx/>
              <a:buChar char="-"/>
              <a:defRPr/>
            </a:pPr>
            <a:endParaRPr lang="en-US" dirty="0">
              <a:latin typeface="Times" pitchFamily="18" charset="0"/>
            </a:endParaRPr>
          </a:p>
          <a:p>
            <a:pPr>
              <a:buFontTx/>
              <a:buChar char="-"/>
              <a:defRPr/>
            </a:pPr>
            <a:endParaRPr lang="en-US" dirty="0">
              <a:latin typeface="Times" pitchFamily="18" charset="0"/>
            </a:endParaRPr>
          </a:p>
          <a:p>
            <a:pPr>
              <a:buFontTx/>
              <a:buChar char="-"/>
              <a:defRPr/>
            </a:pPr>
            <a:endParaRPr lang="en-US" dirty="0">
              <a:latin typeface="Times" pitchFamily="18" charset="0"/>
            </a:endParaRPr>
          </a:p>
          <a:p>
            <a:pPr>
              <a:buFontTx/>
              <a:buChar char="-"/>
              <a:defRPr/>
            </a:pPr>
            <a:endParaRPr lang="en-US" dirty="0">
              <a:latin typeface="Times" pitchFamily="18" charset="0"/>
            </a:endParaRPr>
          </a:p>
          <a:p>
            <a:pPr>
              <a:defRPr/>
            </a:pPr>
            <a:r>
              <a:rPr lang="en-US" i="1" dirty="0">
                <a:latin typeface="Times" pitchFamily="18" charset="0"/>
              </a:rPr>
              <a:t>Reference:</a:t>
            </a:r>
          </a:p>
          <a:p>
            <a:pPr>
              <a:defRPr/>
            </a:pPr>
            <a:r>
              <a:rPr lang="en-US" i="1" dirty="0"/>
              <a:t>Hospital Incident Command System. Incident Planning Guide: Evacuation, Complete or Partial Facility. August 2006. Available at </a:t>
            </a:r>
            <a:r>
              <a:rPr lang="en-US" i="1" u="sng" dirty="0">
                <a:hlinkClick r:id="rId3"/>
              </a:rPr>
              <a:t>http://www.hicscenter.org/docs/206.swf</a:t>
            </a:r>
            <a:r>
              <a:rPr lang="en-US" i="1" dirty="0"/>
              <a:t> </a:t>
            </a:r>
          </a:p>
          <a:p>
            <a:pPr>
              <a:defRPr/>
            </a:pPr>
            <a:endParaRPr lang="en-US" dirty="0">
              <a:latin typeface="Times" pitchFamily="18" charset="0"/>
            </a:endParaRPr>
          </a:p>
          <a:p>
            <a:pPr>
              <a:buFontTx/>
              <a:buChar char="-"/>
              <a:defRPr/>
            </a:pPr>
            <a:endParaRPr lang="en-US" dirty="0">
              <a:latin typeface="Times" pitchFamily="18" charset="0"/>
            </a:endParaRPr>
          </a:p>
          <a:p>
            <a:pPr>
              <a:defRPr/>
            </a:pPr>
            <a:endParaRPr lang="en-US" dirty="0"/>
          </a:p>
        </p:txBody>
      </p:sp>
      <p:sp>
        <p:nvSpPr>
          <p:cNvPr id="163844" name="Header Placeholder 3"/>
          <p:cNvSpPr>
            <a:spLocks noGrp="1"/>
          </p:cNvSpPr>
          <p:nvPr>
            <p:ph type="hdr" sz="quarter"/>
          </p:nvPr>
        </p:nvSpPr>
        <p:spPr>
          <a:noFill/>
        </p:spPr>
        <p:txBody>
          <a:bodyPr/>
          <a:lstStyle/>
          <a:p>
            <a:endParaRPr lang="en-US"/>
          </a:p>
        </p:txBody>
      </p:sp>
      <p:sp>
        <p:nvSpPr>
          <p:cNvPr id="163845" name="Footer Placeholder 4"/>
          <p:cNvSpPr>
            <a:spLocks noGrp="1"/>
          </p:cNvSpPr>
          <p:nvPr>
            <p:ph type="ftr" sz="quarter" idx="4"/>
          </p:nvPr>
        </p:nvSpPr>
        <p:spPr>
          <a:noFill/>
        </p:spPr>
        <p:txBody>
          <a:bodyPr/>
          <a:lstStyle/>
          <a:p>
            <a:r>
              <a:rPr lang="en-US"/>
              <a:t>Course Guide: Hospital Evacuation: Principles and Practices ARW-214-W</a:t>
            </a:r>
          </a:p>
        </p:txBody>
      </p:sp>
      <p:sp>
        <p:nvSpPr>
          <p:cNvPr id="163846" name="Slide Number Placeholder 5"/>
          <p:cNvSpPr>
            <a:spLocks noGrp="1"/>
          </p:cNvSpPr>
          <p:nvPr>
            <p:ph type="sldNum" sz="quarter" idx="5"/>
          </p:nvPr>
        </p:nvSpPr>
        <p:spPr>
          <a:noFill/>
        </p:spPr>
        <p:txBody>
          <a:bodyPr/>
          <a:lstStyle/>
          <a:p>
            <a:fld id="{8F55A535-58A9-4E94-8E06-2184DBF0A57E}" type="slidenum">
              <a:rPr lang="en-US" smtClean="0"/>
              <a:pPr/>
              <a:t>58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6"/>
          <p:cNvSpPr>
            <a:spLocks noGrp="1" noChangeArrowheads="1"/>
          </p:cNvSpPr>
          <p:nvPr>
            <p:ph type="ftr" sz="quarter" idx="4"/>
          </p:nvPr>
        </p:nvSpPr>
        <p:spPr>
          <a:noFill/>
        </p:spPr>
        <p:txBody>
          <a:bodyPr/>
          <a:lstStyle/>
          <a:p>
            <a:r>
              <a:rPr lang="en-US"/>
              <a:t>Course Guide: Hospital Evacuation: Principles and Practices ARW-214-W</a:t>
            </a:r>
            <a:endParaRPr lang="en-US" sz="1200"/>
          </a:p>
        </p:txBody>
      </p:sp>
      <p:sp>
        <p:nvSpPr>
          <p:cNvPr id="109571" name="Rectangle 10"/>
          <p:cNvSpPr>
            <a:spLocks noGrp="1" noChangeArrowheads="1"/>
          </p:cNvSpPr>
          <p:nvPr>
            <p:ph type="sldNum" sz="quarter" idx="5"/>
          </p:nvPr>
        </p:nvSpPr>
        <p:spPr>
          <a:noFill/>
        </p:spPr>
        <p:txBody>
          <a:bodyPr/>
          <a:lstStyle/>
          <a:p>
            <a:fld id="{00578DCF-AAC2-497A-9A40-5E0F13B873CB}" type="slidenum">
              <a:rPr lang="en-US" smtClean="0"/>
              <a:pPr/>
              <a:t>5</a:t>
            </a:fld>
            <a:endParaRPr lang="en-US"/>
          </a:p>
        </p:txBody>
      </p:sp>
      <p:sp>
        <p:nvSpPr>
          <p:cNvPr id="109572" name="Slide Image Placeholder 1"/>
          <p:cNvSpPr>
            <a:spLocks noGrp="1" noRot="1" noChangeAspect="1" noTextEdit="1"/>
          </p:cNvSpPr>
          <p:nvPr>
            <p:ph type="sldImg"/>
          </p:nvPr>
        </p:nvSpPr>
        <p:spPr>
          <a:ln/>
        </p:spPr>
      </p:sp>
      <p:sp>
        <p:nvSpPr>
          <p:cNvPr id="109573" name="Notes Placeholder 2"/>
          <p:cNvSpPr>
            <a:spLocks noGrp="1"/>
          </p:cNvSpPr>
          <p:nvPr>
            <p:ph type="body" idx="1"/>
          </p:nvPr>
        </p:nvSpPr>
        <p:spPr>
          <a:noFill/>
          <a:ln/>
        </p:spPr>
        <p:txBody>
          <a:bodyPr/>
          <a:lstStyle/>
          <a:p>
            <a:r>
              <a:rPr lang="en-US">
                <a:latin typeface="Times" pitchFamily="18" charset="0"/>
              </a:rPr>
              <a:t>Effective mitigation is also dependent on community involvement. Healthcare facilities are integral parts of their local communities, especially in times of disaster. This is a key point to keep in mind when developing your facility’s evacuation plan. Your local office of emergency management might already have plans in place involving your facility and its expectations in response to an incident. When developing your facility’s plans, it is very important to ensure that the facility’s plans fit into the community’s plans. This can be accomplished through planning with local community partners. Regional hospital consortiums and state hospital associations can be used as venues for conducting this collaborative process. </a:t>
            </a:r>
          </a:p>
          <a:p>
            <a:r>
              <a:rPr lang="en-US">
                <a:latin typeface="Times" pitchFamily="18" charset="0"/>
              </a:rPr>
              <a:t>Planning is a process that takes time, and time is an asset that few people have in excess, especially in the middle of an incident. It is important that planning is conducted prior to an event, and all parties involved are aware of their roles and responsibilities expected of them. Local emergency management offices are a great resource to use to assist in community partner planning and community mitigation.</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b="1" dirty="0">
                <a:latin typeface="Times" pitchFamily="18" charset="0"/>
              </a:rPr>
              <a:t>Operations Section</a:t>
            </a:r>
            <a:endParaRPr lang="en-US" dirty="0">
              <a:latin typeface="Times" pitchFamily="18" charset="0"/>
            </a:endParaRPr>
          </a:p>
          <a:p>
            <a:pPr>
              <a:buFontTx/>
              <a:buChar char="-"/>
              <a:defRPr/>
            </a:pPr>
            <a:r>
              <a:rPr lang="en-US" dirty="0">
                <a:latin typeface="Times" pitchFamily="18" charset="0"/>
              </a:rPr>
              <a:t>Ensure appropriate patient care and management during evacuation</a:t>
            </a:r>
          </a:p>
          <a:p>
            <a:pPr>
              <a:buFontTx/>
              <a:buChar char="-"/>
              <a:defRPr/>
            </a:pPr>
            <a:r>
              <a:rPr lang="en-US" dirty="0">
                <a:latin typeface="Times" pitchFamily="18" charset="0"/>
              </a:rPr>
              <a:t>Continue facility security, traffic and crowd control</a:t>
            </a:r>
          </a:p>
          <a:p>
            <a:pPr>
              <a:buFontTx/>
              <a:buChar char="-"/>
              <a:defRPr/>
            </a:pPr>
            <a:r>
              <a:rPr lang="en-US" dirty="0">
                <a:latin typeface="Times" pitchFamily="18" charset="0"/>
              </a:rPr>
              <a:t>Ensure family notification of patient transfer</a:t>
            </a:r>
          </a:p>
          <a:p>
            <a:pPr>
              <a:buFontTx/>
              <a:buChar char="-"/>
              <a:defRPr/>
            </a:pPr>
            <a:r>
              <a:rPr lang="en-US" dirty="0">
                <a:latin typeface="Times" pitchFamily="18" charset="0"/>
              </a:rPr>
              <a:t>Continue facilitating discharges</a:t>
            </a:r>
          </a:p>
          <a:p>
            <a:pPr>
              <a:buFontTx/>
              <a:buChar char="-"/>
              <a:defRPr/>
            </a:pPr>
            <a:r>
              <a:rPr lang="en-US" dirty="0">
                <a:latin typeface="Times" pitchFamily="18" charset="0"/>
              </a:rPr>
              <a:t>Continue to communicate patient information and status to receiving facilities</a:t>
            </a:r>
          </a:p>
          <a:p>
            <a:pPr>
              <a:buFontTx/>
              <a:buChar char="-"/>
              <a:defRPr/>
            </a:pPr>
            <a:endParaRPr lang="en-US" dirty="0">
              <a:latin typeface="Times" pitchFamily="18" charset="0"/>
            </a:endParaRPr>
          </a:p>
          <a:p>
            <a:pPr>
              <a:buFontTx/>
              <a:buChar char="-"/>
              <a:defRPr/>
            </a:pPr>
            <a:endParaRPr lang="en-US" dirty="0">
              <a:latin typeface="Times" pitchFamily="18" charset="0"/>
            </a:endParaRPr>
          </a:p>
          <a:p>
            <a:pPr>
              <a:buFontTx/>
              <a:buChar char="-"/>
              <a:defRPr/>
            </a:pPr>
            <a:endParaRPr lang="en-US" dirty="0">
              <a:latin typeface="Times" pitchFamily="18" charset="0"/>
            </a:endParaRPr>
          </a:p>
          <a:p>
            <a:pPr>
              <a:buFontTx/>
              <a:buChar char="-"/>
              <a:defRPr/>
            </a:pPr>
            <a:endParaRPr lang="en-US" dirty="0">
              <a:latin typeface="Times" pitchFamily="18" charset="0"/>
            </a:endParaRPr>
          </a:p>
          <a:p>
            <a:pPr>
              <a:buFontTx/>
              <a:buChar char="-"/>
              <a:defRPr/>
            </a:pPr>
            <a:endParaRPr lang="en-US" dirty="0">
              <a:latin typeface="Times" pitchFamily="18" charset="0"/>
            </a:endParaRPr>
          </a:p>
          <a:p>
            <a:pPr>
              <a:buFontTx/>
              <a:buChar char="-"/>
              <a:defRPr/>
            </a:pPr>
            <a:endParaRPr lang="en-US" dirty="0">
              <a:latin typeface="Times" pitchFamily="18" charset="0"/>
            </a:endParaRPr>
          </a:p>
          <a:p>
            <a:pPr>
              <a:buFontTx/>
              <a:buChar char="-"/>
              <a:defRPr/>
            </a:pPr>
            <a:endParaRPr lang="en-US" dirty="0">
              <a:latin typeface="Times" pitchFamily="18" charset="0"/>
            </a:endParaRPr>
          </a:p>
          <a:p>
            <a:pPr>
              <a:buFontTx/>
              <a:buChar char="-"/>
              <a:defRPr/>
            </a:pPr>
            <a:endParaRPr lang="en-US" dirty="0">
              <a:latin typeface="Times" pitchFamily="18" charset="0"/>
            </a:endParaRPr>
          </a:p>
          <a:p>
            <a:pPr>
              <a:buFontTx/>
              <a:buChar char="-"/>
              <a:defRPr/>
            </a:pPr>
            <a:endParaRPr lang="en-US" dirty="0">
              <a:latin typeface="Times" pitchFamily="18" charset="0"/>
            </a:endParaRPr>
          </a:p>
          <a:p>
            <a:pPr>
              <a:buFontTx/>
              <a:buChar char="-"/>
              <a:defRPr/>
            </a:pPr>
            <a:endParaRPr lang="en-US" dirty="0">
              <a:latin typeface="Times" pitchFamily="18" charset="0"/>
            </a:endParaRPr>
          </a:p>
          <a:p>
            <a:pPr>
              <a:buFontTx/>
              <a:buChar char="-"/>
              <a:defRPr/>
            </a:pPr>
            <a:endParaRPr lang="en-US" dirty="0">
              <a:latin typeface="Times" pitchFamily="18" charset="0"/>
            </a:endParaRPr>
          </a:p>
          <a:p>
            <a:pPr>
              <a:buFontTx/>
              <a:buChar char="-"/>
              <a:defRPr/>
            </a:pPr>
            <a:endParaRPr lang="en-US" dirty="0">
              <a:latin typeface="Times" pitchFamily="18" charset="0"/>
            </a:endParaRPr>
          </a:p>
          <a:p>
            <a:pPr>
              <a:defRPr/>
            </a:pPr>
            <a:endParaRPr lang="en-US" dirty="0">
              <a:latin typeface="Times" pitchFamily="18" charset="0"/>
            </a:endParaRPr>
          </a:p>
          <a:p>
            <a:pPr>
              <a:defRPr/>
            </a:pPr>
            <a:r>
              <a:rPr lang="en-US" i="1" dirty="0">
                <a:latin typeface="Times" pitchFamily="18" charset="0"/>
              </a:rPr>
              <a:t>Reference:</a:t>
            </a:r>
          </a:p>
          <a:p>
            <a:pPr>
              <a:defRPr/>
            </a:pPr>
            <a:r>
              <a:rPr lang="en-US" i="1" dirty="0"/>
              <a:t>Hospital Incident Command System. Incident Planning Guide: Evacuation, Complete or Partial Facility. August 2006. Available at </a:t>
            </a:r>
            <a:r>
              <a:rPr lang="en-US" i="1" u="sng" dirty="0">
                <a:hlinkClick r:id="rId3"/>
              </a:rPr>
              <a:t>http://www.hicscenter.org/docs/206.swf</a:t>
            </a:r>
            <a:r>
              <a:rPr lang="en-US" i="1" dirty="0"/>
              <a:t> </a:t>
            </a:r>
          </a:p>
          <a:p>
            <a:pPr>
              <a:buFontTx/>
              <a:buChar char="-"/>
              <a:defRPr/>
            </a:pPr>
            <a:endParaRPr lang="en-US" dirty="0">
              <a:latin typeface="Times" pitchFamily="18" charset="0"/>
            </a:endParaRPr>
          </a:p>
          <a:p>
            <a:pPr>
              <a:defRPr/>
            </a:pPr>
            <a:endParaRPr lang="en-US" dirty="0"/>
          </a:p>
        </p:txBody>
      </p:sp>
      <p:sp>
        <p:nvSpPr>
          <p:cNvPr id="164868" name="Header Placeholder 3"/>
          <p:cNvSpPr>
            <a:spLocks noGrp="1"/>
          </p:cNvSpPr>
          <p:nvPr>
            <p:ph type="hdr" sz="quarter"/>
          </p:nvPr>
        </p:nvSpPr>
        <p:spPr>
          <a:noFill/>
        </p:spPr>
        <p:txBody>
          <a:bodyPr/>
          <a:lstStyle/>
          <a:p>
            <a:endParaRPr lang="en-US"/>
          </a:p>
        </p:txBody>
      </p:sp>
      <p:sp>
        <p:nvSpPr>
          <p:cNvPr id="164869" name="Footer Placeholder 4"/>
          <p:cNvSpPr>
            <a:spLocks noGrp="1"/>
          </p:cNvSpPr>
          <p:nvPr>
            <p:ph type="ftr" sz="quarter" idx="4"/>
          </p:nvPr>
        </p:nvSpPr>
        <p:spPr>
          <a:noFill/>
        </p:spPr>
        <p:txBody>
          <a:bodyPr/>
          <a:lstStyle/>
          <a:p>
            <a:r>
              <a:rPr lang="en-US"/>
              <a:t>Course Guide: Hospital Evacuation: Principles and Practices ARW-214-W</a:t>
            </a:r>
          </a:p>
        </p:txBody>
      </p:sp>
      <p:sp>
        <p:nvSpPr>
          <p:cNvPr id="164870" name="Slide Number Placeholder 5"/>
          <p:cNvSpPr>
            <a:spLocks noGrp="1"/>
          </p:cNvSpPr>
          <p:nvPr>
            <p:ph type="sldNum" sz="quarter" idx="5"/>
          </p:nvPr>
        </p:nvSpPr>
        <p:spPr>
          <a:noFill/>
        </p:spPr>
        <p:txBody>
          <a:bodyPr/>
          <a:lstStyle/>
          <a:p>
            <a:fld id="{4F17448A-98C0-46C4-8058-D9D7CD1FA3E2}" type="slidenum">
              <a:rPr lang="en-US" smtClean="0"/>
              <a:pPr/>
              <a:t>59</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b="1" dirty="0">
                <a:latin typeface="Times" pitchFamily="18" charset="0"/>
              </a:rPr>
              <a:t>Planning Section</a:t>
            </a:r>
            <a:endParaRPr lang="en-US" dirty="0">
              <a:latin typeface="Times" pitchFamily="18" charset="0"/>
            </a:endParaRPr>
          </a:p>
          <a:p>
            <a:pPr>
              <a:buFontTx/>
              <a:buChar char="-"/>
              <a:defRPr/>
            </a:pPr>
            <a:r>
              <a:rPr lang="en-US" dirty="0">
                <a:latin typeface="Times" pitchFamily="18" charset="0"/>
              </a:rPr>
              <a:t>Continue patient and personnel tracking and documentation</a:t>
            </a:r>
          </a:p>
          <a:p>
            <a:pPr>
              <a:buFontTx/>
              <a:buChar char="-"/>
              <a:defRPr/>
            </a:pPr>
            <a:r>
              <a:rPr lang="en-US" dirty="0">
                <a:latin typeface="Times" pitchFamily="18" charset="0"/>
              </a:rPr>
              <a:t>Update and revise the Incident Action Plan</a:t>
            </a:r>
          </a:p>
          <a:p>
            <a:pPr>
              <a:buFontTx/>
              <a:buChar char="-"/>
              <a:defRPr/>
            </a:pPr>
            <a:r>
              <a:rPr lang="en-US" dirty="0">
                <a:latin typeface="Times" pitchFamily="18" charset="0"/>
              </a:rPr>
              <a:t>Ensure complete documentation of activities, decisions and actions</a:t>
            </a:r>
          </a:p>
          <a:p>
            <a:pPr>
              <a:defRPr/>
            </a:pPr>
            <a:r>
              <a:rPr lang="en-US" b="1" dirty="0">
                <a:latin typeface="Times" pitchFamily="18" charset="0"/>
              </a:rPr>
              <a:t>Logistics Section</a:t>
            </a:r>
          </a:p>
          <a:p>
            <a:pPr>
              <a:buFontTx/>
              <a:buChar char="-"/>
              <a:defRPr/>
            </a:pPr>
            <a:r>
              <a:rPr lang="en-US" dirty="0">
                <a:latin typeface="Times" pitchFamily="18" charset="0"/>
              </a:rPr>
              <a:t>Supply supplemental staffing to key areas to facilitate evacuation</a:t>
            </a:r>
          </a:p>
          <a:p>
            <a:pPr>
              <a:buFontTx/>
              <a:buChar char="-"/>
              <a:defRPr/>
            </a:pPr>
            <a:r>
              <a:rPr lang="en-US" dirty="0">
                <a:latin typeface="Times" pitchFamily="18" charset="0"/>
              </a:rPr>
              <a:t>Provide for staff food and water and rest periods</a:t>
            </a:r>
          </a:p>
          <a:p>
            <a:pPr>
              <a:buFontTx/>
              <a:buChar char="-"/>
              <a:defRPr/>
            </a:pPr>
            <a:r>
              <a:rPr lang="en-US" dirty="0">
                <a:latin typeface="Times" pitchFamily="18" charset="0"/>
              </a:rPr>
              <a:t>Monitor facility damage and initiate repairs, as appropriate, as long as it does not hinder evacuation of the facility</a:t>
            </a:r>
          </a:p>
          <a:p>
            <a:pPr>
              <a:buFontTx/>
              <a:buChar char="-"/>
              <a:defRPr/>
            </a:pPr>
            <a:r>
              <a:rPr lang="en-US" dirty="0">
                <a:latin typeface="Times" pitchFamily="18" charset="0"/>
              </a:rPr>
              <a:t>Initiate salvage operations of damaged areas and relocate equipment from evacuated areas to secure areas or to other facilities</a:t>
            </a:r>
          </a:p>
          <a:p>
            <a:pPr>
              <a:buFontTx/>
              <a:buChar char="-"/>
              <a:defRPr/>
            </a:pPr>
            <a:endParaRPr lang="en-US" dirty="0">
              <a:latin typeface="Times" pitchFamily="18" charset="0"/>
            </a:endParaRPr>
          </a:p>
          <a:p>
            <a:pPr>
              <a:buFontTx/>
              <a:buChar char="-"/>
              <a:defRPr/>
            </a:pPr>
            <a:endParaRPr lang="en-US" dirty="0">
              <a:latin typeface="Times" pitchFamily="18" charset="0"/>
            </a:endParaRPr>
          </a:p>
          <a:p>
            <a:pPr>
              <a:buFontTx/>
              <a:buChar char="-"/>
              <a:defRPr/>
            </a:pPr>
            <a:endParaRPr lang="en-US" dirty="0">
              <a:latin typeface="Times" pitchFamily="18" charset="0"/>
            </a:endParaRPr>
          </a:p>
          <a:p>
            <a:pPr>
              <a:buFontTx/>
              <a:buChar char="-"/>
              <a:defRPr/>
            </a:pPr>
            <a:endParaRPr lang="en-US" dirty="0">
              <a:latin typeface="Times" pitchFamily="18" charset="0"/>
            </a:endParaRPr>
          </a:p>
          <a:p>
            <a:pPr>
              <a:buFontTx/>
              <a:buChar char="-"/>
              <a:defRPr/>
            </a:pPr>
            <a:endParaRPr lang="en-US" dirty="0">
              <a:latin typeface="Times" pitchFamily="18" charset="0"/>
            </a:endParaRPr>
          </a:p>
          <a:p>
            <a:pPr>
              <a:buFontTx/>
              <a:buChar char="-"/>
              <a:defRPr/>
            </a:pPr>
            <a:endParaRPr lang="en-US" dirty="0">
              <a:latin typeface="Times" pitchFamily="18" charset="0"/>
            </a:endParaRPr>
          </a:p>
          <a:p>
            <a:pPr>
              <a:buFontTx/>
              <a:buChar char="-"/>
              <a:defRPr/>
            </a:pPr>
            <a:endParaRPr lang="en-US" dirty="0">
              <a:latin typeface="Times" pitchFamily="18" charset="0"/>
            </a:endParaRPr>
          </a:p>
          <a:p>
            <a:pPr>
              <a:buFontTx/>
              <a:buChar char="-"/>
              <a:defRPr/>
            </a:pPr>
            <a:endParaRPr lang="en-US" dirty="0">
              <a:latin typeface="Times" pitchFamily="18" charset="0"/>
            </a:endParaRPr>
          </a:p>
          <a:p>
            <a:pPr>
              <a:buFontTx/>
              <a:buChar char="-"/>
              <a:defRPr/>
            </a:pPr>
            <a:endParaRPr lang="en-US" dirty="0">
              <a:latin typeface="Times" pitchFamily="18" charset="0"/>
            </a:endParaRPr>
          </a:p>
          <a:p>
            <a:pPr>
              <a:defRPr/>
            </a:pPr>
            <a:r>
              <a:rPr lang="en-US" i="1" dirty="0">
                <a:latin typeface="Times" pitchFamily="18" charset="0"/>
              </a:rPr>
              <a:t>Reference:</a:t>
            </a:r>
          </a:p>
          <a:p>
            <a:pPr>
              <a:defRPr/>
            </a:pPr>
            <a:r>
              <a:rPr lang="en-US" i="1" dirty="0"/>
              <a:t>Hospital Incident Command System. Incident Planning Guide: Evacuation, Complete or Partial Facility. August 2006. Available at </a:t>
            </a:r>
            <a:r>
              <a:rPr lang="en-US" i="1" u="sng" dirty="0">
                <a:hlinkClick r:id="rId3"/>
              </a:rPr>
              <a:t>http://www.hicscenter.org/docs/206.swf</a:t>
            </a:r>
            <a:r>
              <a:rPr lang="en-US" i="1" dirty="0"/>
              <a:t> </a:t>
            </a:r>
          </a:p>
          <a:p>
            <a:pPr>
              <a:buFontTx/>
              <a:buChar char="-"/>
              <a:defRPr/>
            </a:pPr>
            <a:endParaRPr lang="en-US" dirty="0">
              <a:latin typeface="Times" pitchFamily="18" charset="0"/>
            </a:endParaRPr>
          </a:p>
          <a:p>
            <a:pPr>
              <a:defRPr/>
            </a:pPr>
            <a:endParaRPr lang="en-US" dirty="0">
              <a:latin typeface="Times" pitchFamily="18" charset="0"/>
            </a:endParaRPr>
          </a:p>
          <a:p>
            <a:pPr>
              <a:defRPr/>
            </a:pPr>
            <a:endParaRPr lang="en-US" dirty="0">
              <a:latin typeface="Times" pitchFamily="18" charset="0"/>
            </a:endParaRPr>
          </a:p>
          <a:p>
            <a:pPr>
              <a:defRPr/>
            </a:pPr>
            <a:endParaRPr lang="en-US" dirty="0"/>
          </a:p>
        </p:txBody>
      </p:sp>
      <p:sp>
        <p:nvSpPr>
          <p:cNvPr id="165892" name="Header Placeholder 3"/>
          <p:cNvSpPr>
            <a:spLocks noGrp="1"/>
          </p:cNvSpPr>
          <p:nvPr>
            <p:ph type="hdr" sz="quarter"/>
          </p:nvPr>
        </p:nvSpPr>
        <p:spPr>
          <a:noFill/>
        </p:spPr>
        <p:txBody>
          <a:bodyPr/>
          <a:lstStyle/>
          <a:p>
            <a:endParaRPr lang="en-US"/>
          </a:p>
        </p:txBody>
      </p:sp>
      <p:sp>
        <p:nvSpPr>
          <p:cNvPr id="165893" name="Footer Placeholder 4"/>
          <p:cNvSpPr>
            <a:spLocks noGrp="1"/>
          </p:cNvSpPr>
          <p:nvPr>
            <p:ph type="ftr" sz="quarter" idx="4"/>
          </p:nvPr>
        </p:nvSpPr>
        <p:spPr>
          <a:noFill/>
        </p:spPr>
        <p:txBody>
          <a:bodyPr/>
          <a:lstStyle/>
          <a:p>
            <a:r>
              <a:rPr lang="en-US"/>
              <a:t>Course Guide: Hospital Evacuation: Principles and Practices ARW-214-W</a:t>
            </a:r>
          </a:p>
        </p:txBody>
      </p:sp>
      <p:sp>
        <p:nvSpPr>
          <p:cNvPr id="165894" name="Slide Number Placeholder 5"/>
          <p:cNvSpPr>
            <a:spLocks noGrp="1"/>
          </p:cNvSpPr>
          <p:nvPr>
            <p:ph type="sldNum" sz="quarter" idx="5"/>
          </p:nvPr>
        </p:nvSpPr>
        <p:spPr>
          <a:noFill/>
        </p:spPr>
        <p:txBody>
          <a:bodyPr/>
          <a:lstStyle/>
          <a:p>
            <a:fld id="{C5553802-4A02-48CC-B073-C91D10A2ED02}" type="slidenum">
              <a:rPr lang="en-US" smtClean="0"/>
              <a:pPr/>
              <a:t>60</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r>
              <a:rPr lang="en-US" b="1">
                <a:latin typeface="Times" pitchFamily="18" charset="0"/>
              </a:rPr>
              <a:t>Finance/ Administration Section</a:t>
            </a:r>
            <a:endParaRPr lang="en-US">
              <a:latin typeface="Times" pitchFamily="18" charset="0"/>
            </a:endParaRPr>
          </a:p>
          <a:p>
            <a:pPr>
              <a:buFontTx/>
              <a:buChar char="-"/>
            </a:pPr>
            <a:r>
              <a:rPr lang="en-US">
                <a:latin typeface="Times" pitchFamily="18" charset="0"/>
              </a:rPr>
              <a:t>Track costs and expenditures of response and evacuation</a:t>
            </a:r>
          </a:p>
          <a:p>
            <a:pPr>
              <a:buFontTx/>
              <a:buChar char="-"/>
            </a:pPr>
            <a:r>
              <a:rPr lang="en-US">
                <a:latin typeface="Times" pitchFamily="18" charset="0"/>
              </a:rPr>
              <a:t>Track estimates of lost revenue due to evacuation of the facility</a:t>
            </a:r>
          </a:p>
          <a:p>
            <a:pPr>
              <a:buFontTx/>
              <a:buChar char="-"/>
            </a:pPr>
            <a:endParaRPr lang="en-US">
              <a:latin typeface="Times" pitchFamily="18" charset="0"/>
            </a:endParaRPr>
          </a:p>
          <a:p>
            <a:pPr>
              <a:buFontTx/>
              <a:buChar char="-"/>
            </a:pPr>
            <a:endParaRPr lang="en-US">
              <a:latin typeface="Times" pitchFamily="18" charset="0"/>
            </a:endParaRPr>
          </a:p>
          <a:p>
            <a:pPr>
              <a:buFontTx/>
              <a:buChar char="-"/>
            </a:pPr>
            <a:endParaRPr lang="en-US">
              <a:latin typeface="Times" pitchFamily="18" charset="0"/>
            </a:endParaRPr>
          </a:p>
          <a:p>
            <a:pPr>
              <a:buFontTx/>
              <a:buChar char="-"/>
            </a:pPr>
            <a:endParaRPr lang="en-US">
              <a:latin typeface="Times" pitchFamily="18" charset="0"/>
            </a:endParaRPr>
          </a:p>
          <a:p>
            <a:pPr>
              <a:buFontTx/>
              <a:buChar char="-"/>
            </a:pPr>
            <a:endParaRPr lang="en-US">
              <a:latin typeface="Times" pitchFamily="18" charset="0"/>
            </a:endParaRPr>
          </a:p>
          <a:p>
            <a:pPr>
              <a:buFontTx/>
              <a:buChar char="-"/>
            </a:pPr>
            <a:endParaRPr lang="en-US">
              <a:latin typeface="Times" pitchFamily="18" charset="0"/>
            </a:endParaRPr>
          </a:p>
          <a:p>
            <a:pPr>
              <a:buFontTx/>
              <a:buChar char="-"/>
            </a:pPr>
            <a:endParaRPr lang="en-US">
              <a:latin typeface="Times" pitchFamily="18" charset="0"/>
            </a:endParaRPr>
          </a:p>
          <a:p>
            <a:pPr>
              <a:buFontTx/>
              <a:buChar char="-"/>
            </a:pPr>
            <a:endParaRPr lang="en-US">
              <a:latin typeface="Times" pitchFamily="18" charset="0"/>
            </a:endParaRPr>
          </a:p>
          <a:p>
            <a:pPr>
              <a:buFontTx/>
              <a:buChar char="-"/>
            </a:pPr>
            <a:endParaRPr lang="en-US">
              <a:latin typeface="Times" pitchFamily="18" charset="0"/>
            </a:endParaRPr>
          </a:p>
          <a:p>
            <a:pPr>
              <a:buFontTx/>
              <a:buChar char="-"/>
            </a:pPr>
            <a:endParaRPr lang="en-US">
              <a:latin typeface="Times" pitchFamily="18" charset="0"/>
            </a:endParaRPr>
          </a:p>
          <a:p>
            <a:pPr>
              <a:buFontTx/>
              <a:buChar char="-"/>
            </a:pPr>
            <a:endParaRPr lang="en-US">
              <a:latin typeface="Times" pitchFamily="18" charset="0"/>
            </a:endParaRPr>
          </a:p>
          <a:p>
            <a:pPr>
              <a:buFontTx/>
              <a:buChar char="-"/>
            </a:pPr>
            <a:endParaRPr lang="en-US">
              <a:latin typeface="Times" pitchFamily="18" charset="0"/>
            </a:endParaRPr>
          </a:p>
          <a:p>
            <a:pPr>
              <a:buFontTx/>
              <a:buChar char="-"/>
            </a:pPr>
            <a:endParaRPr lang="en-US">
              <a:latin typeface="Times" pitchFamily="18" charset="0"/>
            </a:endParaRPr>
          </a:p>
          <a:p>
            <a:pPr>
              <a:buFontTx/>
              <a:buChar char="-"/>
            </a:pPr>
            <a:endParaRPr lang="en-US">
              <a:latin typeface="Times" pitchFamily="18" charset="0"/>
            </a:endParaRPr>
          </a:p>
          <a:p>
            <a:endParaRPr lang="en-US">
              <a:latin typeface="Times" pitchFamily="18" charset="0"/>
            </a:endParaRPr>
          </a:p>
          <a:p>
            <a:r>
              <a:rPr lang="en-US" i="1">
                <a:latin typeface="Times" pitchFamily="18" charset="0"/>
              </a:rPr>
              <a:t>Reference:</a:t>
            </a:r>
          </a:p>
          <a:p>
            <a:r>
              <a:rPr lang="en-US" i="1">
                <a:latin typeface="Times" pitchFamily="18" charset="0"/>
              </a:rPr>
              <a:t>Hospital Incident Command System. Incident Planning Guide: Evacuation, Complete or Partial Facility. August 2006. Available at </a:t>
            </a:r>
            <a:r>
              <a:rPr lang="en-US" i="1" u="sng">
                <a:latin typeface="Times" pitchFamily="18" charset="0"/>
                <a:hlinkClick r:id="rId3"/>
              </a:rPr>
              <a:t>http://www.hicscenter.org/docs/206.swf</a:t>
            </a:r>
            <a:r>
              <a:rPr lang="en-US" i="1">
                <a:latin typeface="Times" pitchFamily="18" charset="0"/>
              </a:rPr>
              <a:t> </a:t>
            </a:r>
          </a:p>
          <a:p>
            <a:pPr>
              <a:buFontTx/>
              <a:buChar char="-"/>
            </a:pPr>
            <a:endParaRPr lang="en-US">
              <a:latin typeface="Times" pitchFamily="18" charset="0"/>
            </a:endParaRPr>
          </a:p>
          <a:p>
            <a:endParaRPr lang="en-US">
              <a:latin typeface="Times" pitchFamily="18" charset="0"/>
            </a:endParaRPr>
          </a:p>
        </p:txBody>
      </p:sp>
      <p:sp>
        <p:nvSpPr>
          <p:cNvPr id="166916" name="Header Placeholder 3"/>
          <p:cNvSpPr>
            <a:spLocks noGrp="1"/>
          </p:cNvSpPr>
          <p:nvPr>
            <p:ph type="hdr" sz="quarter"/>
          </p:nvPr>
        </p:nvSpPr>
        <p:spPr>
          <a:noFill/>
        </p:spPr>
        <p:txBody>
          <a:bodyPr/>
          <a:lstStyle/>
          <a:p>
            <a:endParaRPr lang="en-US"/>
          </a:p>
        </p:txBody>
      </p:sp>
      <p:sp>
        <p:nvSpPr>
          <p:cNvPr id="166917" name="Footer Placeholder 4"/>
          <p:cNvSpPr>
            <a:spLocks noGrp="1"/>
          </p:cNvSpPr>
          <p:nvPr>
            <p:ph type="ftr" sz="quarter" idx="4"/>
          </p:nvPr>
        </p:nvSpPr>
        <p:spPr>
          <a:noFill/>
        </p:spPr>
        <p:txBody>
          <a:bodyPr/>
          <a:lstStyle/>
          <a:p>
            <a:r>
              <a:rPr lang="en-US"/>
              <a:t>Course Guide: Hospital Evacuation: Principles and Practices ARW-214-W</a:t>
            </a:r>
          </a:p>
        </p:txBody>
      </p:sp>
      <p:sp>
        <p:nvSpPr>
          <p:cNvPr id="166918" name="Slide Number Placeholder 5"/>
          <p:cNvSpPr>
            <a:spLocks noGrp="1"/>
          </p:cNvSpPr>
          <p:nvPr>
            <p:ph type="sldNum" sz="quarter" idx="5"/>
          </p:nvPr>
        </p:nvSpPr>
        <p:spPr>
          <a:noFill/>
        </p:spPr>
        <p:txBody>
          <a:bodyPr/>
          <a:lstStyle/>
          <a:p>
            <a:fld id="{72D21B53-BCFB-4322-B857-BE53C0981B78}" type="slidenum">
              <a:rPr lang="en-US" smtClean="0"/>
              <a:pPr/>
              <a:t>61</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xfrm>
            <a:off x="1376363" y="460375"/>
            <a:ext cx="3770312" cy="2828925"/>
          </a:xfrm>
          <a:ln/>
        </p:spPr>
      </p:sp>
      <p:sp>
        <p:nvSpPr>
          <p:cNvPr id="167939" name="Notes Placeholder 2"/>
          <p:cNvSpPr>
            <a:spLocks noGrp="1"/>
          </p:cNvSpPr>
          <p:nvPr>
            <p:ph type="body" idx="1"/>
          </p:nvPr>
        </p:nvSpPr>
        <p:spPr>
          <a:noFill/>
          <a:ln/>
        </p:spPr>
        <p:txBody>
          <a:bodyPr/>
          <a:lstStyle/>
          <a:p>
            <a:r>
              <a:rPr lang="en-US">
                <a:latin typeface="Times" pitchFamily="18" charset="0"/>
              </a:rPr>
              <a:t>After 12 hours, the response moves into the extended operational period. In this period all sections see the addition of personnel. </a:t>
            </a:r>
          </a:p>
          <a:p>
            <a:r>
              <a:rPr lang="en-US">
                <a:latin typeface="Times" pitchFamily="18" charset="0"/>
              </a:rPr>
              <a:t>The operations section activates the Business Continuity Branch Director. The Resource Unit Leader, Documentation Unit Leader, and Demobilization Unit Leader are added to the Planning Section. The Logistics Section adds the Service Branch Director and the Finance/ Admin Section adds its first personnel, Compensation and Cost Unit Leaders. </a:t>
            </a: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r>
              <a:rPr lang="en-US" i="1">
                <a:latin typeface="Times" pitchFamily="18" charset="0"/>
              </a:rPr>
              <a:t>Reference:</a:t>
            </a:r>
          </a:p>
          <a:p>
            <a:r>
              <a:rPr lang="en-US" i="1">
                <a:latin typeface="Times" pitchFamily="18" charset="0"/>
              </a:rPr>
              <a:t>Hospital Incident Command System. Incident Planning Guide: Evacuation, Complete or Partial Facility. August 2006. Available at </a:t>
            </a:r>
            <a:r>
              <a:rPr lang="en-US" i="1" u="sng">
                <a:latin typeface="Times" pitchFamily="18" charset="0"/>
                <a:hlinkClick r:id="rId3"/>
              </a:rPr>
              <a:t>http://www.hicscenter.org/docs/206.swf</a:t>
            </a:r>
            <a:r>
              <a:rPr lang="en-US" i="1">
                <a:latin typeface="Times" pitchFamily="18" charset="0"/>
              </a:rPr>
              <a:t> </a:t>
            </a:r>
          </a:p>
          <a:p>
            <a:endParaRPr lang="en-US">
              <a:latin typeface="Times" pitchFamily="18" charset="0"/>
            </a:endParaRP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62</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p:spPr>
        <p:txBody>
          <a:bodyPr/>
          <a:lstStyle/>
          <a:p>
            <a:r>
              <a:rPr lang="en-US" b="1">
                <a:latin typeface="Times" pitchFamily="18" charset="0"/>
              </a:rPr>
              <a:t>Command Staff</a:t>
            </a:r>
            <a:endParaRPr lang="en-US">
              <a:latin typeface="Times" pitchFamily="18" charset="0"/>
            </a:endParaRPr>
          </a:p>
          <a:p>
            <a:r>
              <a:rPr lang="en-US" u="sng">
                <a:latin typeface="Times" pitchFamily="18" charset="0"/>
              </a:rPr>
              <a:t>Incident Commander</a:t>
            </a:r>
          </a:p>
          <a:p>
            <a:pPr>
              <a:buFontTx/>
              <a:buChar char="-"/>
            </a:pPr>
            <a:r>
              <a:rPr lang="en-US">
                <a:latin typeface="Times" pitchFamily="18" charset="0"/>
              </a:rPr>
              <a:t>Meet with Command Staff and Section Chiefs to update evacuation progress and situation status</a:t>
            </a:r>
          </a:p>
          <a:p>
            <a:r>
              <a:rPr lang="en-US" u="sng">
                <a:latin typeface="Times" pitchFamily="18" charset="0"/>
              </a:rPr>
              <a:t>Liaison Officer</a:t>
            </a:r>
          </a:p>
          <a:p>
            <a:pPr>
              <a:buFontTx/>
              <a:buChar char="-"/>
            </a:pPr>
            <a:r>
              <a:rPr lang="en-US">
                <a:latin typeface="Times" pitchFamily="18" charset="0"/>
              </a:rPr>
              <a:t>Continue to update local emergency management, Fire, EMS and law enforcement officials on situation status and evacuation progress</a:t>
            </a:r>
          </a:p>
          <a:p>
            <a:r>
              <a:rPr lang="en-US" u="sng">
                <a:latin typeface="Times" pitchFamily="18" charset="0"/>
              </a:rPr>
              <a:t>Safety Officer</a:t>
            </a:r>
          </a:p>
          <a:p>
            <a:pPr>
              <a:buFontTx/>
              <a:buChar char="-"/>
            </a:pPr>
            <a:r>
              <a:rPr lang="en-US">
                <a:latin typeface="Times" pitchFamily="18" charset="0"/>
              </a:rPr>
              <a:t>Continue ongoing evaluation of evacuation practices for health and safety issues related to staff, patients, and facility, and implement corrective actions </a:t>
            </a:r>
          </a:p>
          <a:p>
            <a:pPr>
              <a:buFontTx/>
              <a:buChar char="-"/>
            </a:pPr>
            <a:endParaRPr lang="en-US">
              <a:latin typeface="Times" pitchFamily="18" charset="0"/>
            </a:endParaRPr>
          </a:p>
          <a:p>
            <a:pPr>
              <a:buFontTx/>
              <a:buChar char="-"/>
            </a:pPr>
            <a:endParaRPr lang="en-US">
              <a:latin typeface="Times" pitchFamily="18" charset="0"/>
            </a:endParaRPr>
          </a:p>
          <a:p>
            <a:pPr>
              <a:buFontTx/>
              <a:buChar char="-"/>
            </a:pPr>
            <a:endParaRPr lang="en-US">
              <a:latin typeface="Times" pitchFamily="18" charset="0"/>
            </a:endParaRPr>
          </a:p>
          <a:p>
            <a:pPr>
              <a:buFontTx/>
              <a:buChar char="-"/>
            </a:pPr>
            <a:endParaRPr lang="en-US">
              <a:latin typeface="Times" pitchFamily="18" charset="0"/>
            </a:endParaRPr>
          </a:p>
          <a:p>
            <a:pPr>
              <a:buFontTx/>
              <a:buChar char="-"/>
            </a:pPr>
            <a:endParaRPr lang="en-US">
              <a:latin typeface="Times" pitchFamily="18" charset="0"/>
            </a:endParaRPr>
          </a:p>
          <a:p>
            <a:pPr>
              <a:buFontTx/>
              <a:buChar char="-"/>
            </a:pPr>
            <a:endParaRPr lang="en-US">
              <a:latin typeface="Times" pitchFamily="18" charset="0"/>
            </a:endParaRPr>
          </a:p>
          <a:p>
            <a:pPr>
              <a:buFontTx/>
              <a:buChar char="-"/>
            </a:pPr>
            <a:endParaRPr lang="en-US">
              <a:latin typeface="Times" pitchFamily="18" charset="0"/>
            </a:endParaRPr>
          </a:p>
          <a:p>
            <a:pPr>
              <a:buFontTx/>
              <a:buChar char="-"/>
            </a:pPr>
            <a:endParaRPr lang="en-US">
              <a:latin typeface="Times" pitchFamily="18" charset="0"/>
            </a:endParaRPr>
          </a:p>
          <a:p>
            <a:pPr>
              <a:buFontTx/>
              <a:buChar char="-"/>
            </a:pPr>
            <a:endParaRPr lang="en-US">
              <a:latin typeface="Times" pitchFamily="18" charset="0"/>
            </a:endParaRPr>
          </a:p>
          <a:p>
            <a:r>
              <a:rPr lang="en-US" i="1">
                <a:latin typeface="Times" pitchFamily="18" charset="0"/>
              </a:rPr>
              <a:t>Reference:</a:t>
            </a:r>
          </a:p>
          <a:p>
            <a:r>
              <a:rPr lang="en-US" i="1">
                <a:latin typeface="Times" pitchFamily="18" charset="0"/>
              </a:rPr>
              <a:t>Hospital Incident Command System. Incident Planning Guide: Evacuation, Complete or Partial Facility. August 2006. Available at </a:t>
            </a:r>
            <a:r>
              <a:rPr lang="en-US" i="1" u="sng">
                <a:latin typeface="Times" pitchFamily="18" charset="0"/>
                <a:hlinkClick r:id="rId3"/>
              </a:rPr>
              <a:t>http://www.hicscenter.org/docs/206.swf</a:t>
            </a:r>
            <a:r>
              <a:rPr lang="en-US" i="1">
                <a:latin typeface="Times" pitchFamily="18" charset="0"/>
              </a:rPr>
              <a:t> </a:t>
            </a:r>
          </a:p>
          <a:p>
            <a:pPr>
              <a:buFontTx/>
              <a:buChar char="-"/>
            </a:pPr>
            <a:endParaRPr lang="en-US">
              <a:latin typeface="Times" pitchFamily="18" charset="0"/>
            </a:endParaRPr>
          </a:p>
          <a:p>
            <a:endParaRPr lang="en-US">
              <a:latin typeface="Times" pitchFamily="18" charset="0"/>
            </a:endParaRPr>
          </a:p>
        </p:txBody>
      </p:sp>
      <p:sp>
        <p:nvSpPr>
          <p:cNvPr id="168964" name="Header Placeholder 3"/>
          <p:cNvSpPr>
            <a:spLocks noGrp="1"/>
          </p:cNvSpPr>
          <p:nvPr>
            <p:ph type="hdr" sz="quarter"/>
          </p:nvPr>
        </p:nvSpPr>
        <p:spPr>
          <a:noFill/>
        </p:spPr>
        <p:txBody>
          <a:bodyPr/>
          <a:lstStyle/>
          <a:p>
            <a:endParaRPr lang="en-US"/>
          </a:p>
        </p:txBody>
      </p:sp>
      <p:sp>
        <p:nvSpPr>
          <p:cNvPr id="168965" name="Footer Placeholder 4"/>
          <p:cNvSpPr>
            <a:spLocks noGrp="1"/>
          </p:cNvSpPr>
          <p:nvPr>
            <p:ph type="ftr" sz="quarter" idx="4"/>
          </p:nvPr>
        </p:nvSpPr>
        <p:spPr>
          <a:noFill/>
        </p:spPr>
        <p:txBody>
          <a:bodyPr/>
          <a:lstStyle/>
          <a:p>
            <a:r>
              <a:rPr lang="en-US"/>
              <a:t>Course Guide: Hospital Evacuation: Principles and Practices ARW-214-W</a:t>
            </a:r>
          </a:p>
        </p:txBody>
      </p:sp>
      <p:sp>
        <p:nvSpPr>
          <p:cNvPr id="168966" name="Slide Number Placeholder 5"/>
          <p:cNvSpPr>
            <a:spLocks noGrp="1"/>
          </p:cNvSpPr>
          <p:nvPr>
            <p:ph type="sldNum" sz="quarter" idx="5"/>
          </p:nvPr>
        </p:nvSpPr>
        <p:spPr>
          <a:noFill/>
        </p:spPr>
        <p:txBody>
          <a:bodyPr/>
          <a:lstStyle/>
          <a:p>
            <a:fld id="{9EE30F66-BEC1-40D7-B9E6-70A0945E03C5}" type="slidenum">
              <a:rPr lang="en-US" smtClean="0"/>
              <a:pPr/>
              <a:t>63</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b="1" dirty="0">
                <a:latin typeface="Times" pitchFamily="18" charset="0"/>
              </a:rPr>
              <a:t>Operations Section</a:t>
            </a:r>
            <a:endParaRPr lang="en-US" dirty="0">
              <a:latin typeface="Times" pitchFamily="18" charset="0"/>
            </a:endParaRPr>
          </a:p>
          <a:p>
            <a:pPr>
              <a:buFontTx/>
              <a:buChar char="-"/>
              <a:defRPr/>
            </a:pPr>
            <a:r>
              <a:rPr lang="en-US" dirty="0">
                <a:latin typeface="Times" pitchFamily="18" charset="0"/>
              </a:rPr>
              <a:t>Ensure patient care and management for patients waiting evacuation</a:t>
            </a:r>
          </a:p>
          <a:p>
            <a:pPr>
              <a:buFontTx/>
              <a:buChar char="-"/>
              <a:defRPr/>
            </a:pPr>
            <a:r>
              <a:rPr lang="en-US" dirty="0">
                <a:latin typeface="Times" pitchFamily="18" charset="0"/>
              </a:rPr>
              <a:t>Secure all evacuated areas, equipment, supplies and medications</a:t>
            </a:r>
          </a:p>
          <a:p>
            <a:pPr>
              <a:buFontTx/>
              <a:buChar char="-"/>
              <a:defRPr/>
            </a:pPr>
            <a:r>
              <a:rPr lang="en-US" dirty="0">
                <a:latin typeface="Times" pitchFamily="18" charset="0"/>
              </a:rPr>
              <a:t>Continue business continuity and recovery actions</a:t>
            </a:r>
          </a:p>
          <a:p>
            <a:pPr>
              <a:buFontTx/>
              <a:buChar char="-"/>
              <a:defRPr/>
            </a:pPr>
            <a:endParaRPr lang="en-US" dirty="0">
              <a:latin typeface="Times" pitchFamily="18" charset="0"/>
            </a:endParaRPr>
          </a:p>
          <a:p>
            <a:pPr>
              <a:buFontTx/>
              <a:buChar char="-"/>
              <a:defRPr/>
            </a:pPr>
            <a:endParaRPr lang="en-US" dirty="0">
              <a:latin typeface="Times" pitchFamily="18" charset="0"/>
            </a:endParaRPr>
          </a:p>
          <a:p>
            <a:pPr>
              <a:buFontTx/>
              <a:buChar char="-"/>
              <a:defRPr/>
            </a:pPr>
            <a:endParaRPr lang="en-US" dirty="0">
              <a:latin typeface="Times" pitchFamily="18" charset="0"/>
            </a:endParaRPr>
          </a:p>
          <a:p>
            <a:pPr>
              <a:buFontTx/>
              <a:buChar char="-"/>
              <a:defRPr/>
            </a:pPr>
            <a:endParaRPr lang="en-US" dirty="0">
              <a:latin typeface="Times" pitchFamily="18" charset="0"/>
            </a:endParaRPr>
          </a:p>
          <a:p>
            <a:pPr>
              <a:buFontTx/>
              <a:buChar char="-"/>
              <a:defRPr/>
            </a:pPr>
            <a:endParaRPr lang="en-US" dirty="0">
              <a:latin typeface="Times" pitchFamily="18" charset="0"/>
            </a:endParaRPr>
          </a:p>
          <a:p>
            <a:pPr>
              <a:buFontTx/>
              <a:buChar char="-"/>
              <a:defRPr/>
            </a:pPr>
            <a:endParaRPr lang="en-US" dirty="0">
              <a:latin typeface="Times" pitchFamily="18" charset="0"/>
            </a:endParaRPr>
          </a:p>
          <a:p>
            <a:pPr>
              <a:buFontTx/>
              <a:buChar char="-"/>
              <a:defRPr/>
            </a:pPr>
            <a:endParaRPr lang="en-US" dirty="0">
              <a:latin typeface="Times" pitchFamily="18" charset="0"/>
            </a:endParaRPr>
          </a:p>
          <a:p>
            <a:pPr>
              <a:buFontTx/>
              <a:buChar char="-"/>
              <a:defRPr/>
            </a:pPr>
            <a:endParaRPr lang="en-US" dirty="0">
              <a:latin typeface="Times" pitchFamily="18" charset="0"/>
            </a:endParaRPr>
          </a:p>
          <a:p>
            <a:pPr>
              <a:buFontTx/>
              <a:buChar char="-"/>
              <a:defRPr/>
            </a:pPr>
            <a:endParaRPr lang="en-US" dirty="0">
              <a:latin typeface="Times" pitchFamily="18" charset="0"/>
            </a:endParaRPr>
          </a:p>
          <a:p>
            <a:pPr>
              <a:buFontTx/>
              <a:buChar char="-"/>
              <a:defRPr/>
            </a:pPr>
            <a:endParaRPr lang="en-US" dirty="0">
              <a:latin typeface="Times" pitchFamily="18" charset="0"/>
            </a:endParaRPr>
          </a:p>
          <a:p>
            <a:pPr>
              <a:buFontTx/>
              <a:buChar char="-"/>
              <a:defRPr/>
            </a:pPr>
            <a:endParaRPr lang="en-US" dirty="0">
              <a:latin typeface="Times" pitchFamily="18" charset="0"/>
            </a:endParaRPr>
          </a:p>
          <a:p>
            <a:pPr>
              <a:buFontTx/>
              <a:buChar char="-"/>
              <a:defRPr/>
            </a:pPr>
            <a:endParaRPr lang="en-US" dirty="0">
              <a:latin typeface="Times" pitchFamily="18" charset="0"/>
            </a:endParaRPr>
          </a:p>
          <a:p>
            <a:pPr>
              <a:buFontTx/>
              <a:buChar char="-"/>
              <a:defRPr/>
            </a:pPr>
            <a:endParaRPr lang="en-US" dirty="0">
              <a:latin typeface="Times" pitchFamily="18" charset="0"/>
            </a:endParaRPr>
          </a:p>
          <a:p>
            <a:pPr>
              <a:buFontTx/>
              <a:buChar char="-"/>
              <a:defRPr/>
            </a:pPr>
            <a:endParaRPr lang="en-US" dirty="0">
              <a:latin typeface="Times" pitchFamily="18" charset="0"/>
            </a:endParaRPr>
          </a:p>
          <a:p>
            <a:pPr>
              <a:buFontTx/>
              <a:buChar char="-"/>
              <a:defRPr/>
            </a:pPr>
            <a:endParaRPr lang="en-US" dirty="0">
              <a:latin typeface="Times" pitchFamily="18" charset="0"/>
            </a:endParaRPr>
          </a:p>
          <a:p>
            <a:pPr>
              <a:defRPr/>
            </a:pPr>
            <a:r>
              <a:rPr lang="en-US" i="1" dirty="0">
                <a:latin typeface="Times" pitchFamily="18" charset="0"/>
              </a:rPr>
              <a:t>Reference:</a:t>
            </a:r>
          </a:p>
          <a:p>
            <a:pPr>
              <a:defRPr/>
            </a:pPr>
            <a:r>
              <a:rPr lang="en-US" i="1" dirty="0"/>
              <a:t>Hospital Incident Command System. Incident Planning Guide: Evacuation, Complete or Partial Facility. August 2006. Available at </a:t>
            </a:r>
            <a:r>
              <a:rPr lang="en-US" i="1" u="sng" dirty="0">
                <a:hlinkClick r:id="rId3"/>
              </a:rPr>
              <a:t>http://www.hicscenter.org/docs/206.swf</a:t>
            </a:r>
            <a:r>
              <a:rPr lang="en-US" i="1" dirty="0"/>
              <a:t> </a:t>
            </a:r>
          </a:p>
          <a:p>
            <a:pPr>
              <a:buFontTx/>
              <a:buChar char="-"/>
              <a:defRPr/>
            </a:pPr>
            <a:endParaRPr lang="en-US" dirty="0">
              <a:latin typeface="Times" pitchFamily="18" charset="0"/>
            </a:endParaRPr>
          </a:p>
          <a:p>
            <a:pPr>
              <a:defRPr/>
            </a:pPr>
            <a:endParaRPr lang="en-US" dirty="0"/>
          </a:p>
        </p:txBody>
      </p:sp>
      <p:sp>
        <p:nvSpPr>
          <p:cNvPr id="169988" name="Header Placeholder 3"/>
          <p:cNvSpPr>
            <a:spLocks noGrp="1"/>
          </p:cNvSpPr>
          <p:nvPr>
            <p:ph type="hdr" sz="quarter"/>
          </p:nvPr>
        </p:nvSpPr>
        <p:spPr>
          <a:noFill/>
        </p:spPr>
        <p:txBody>
          <a:bodyPr/>
          <a:lstStyle/>
          <a:p>
            <a:endParaRPr lang="en-US"/>
          </a:p>
        </p:txBody>
      </p:sp>
      <p:sp>
        <p:nvSpPr>
          <p:cNvPr id="169989" name="Footer Placeholder 4"/>
          <p:cNvSpPr>
            <a:spLocks noGrp="1"/>
          </p:cNvSpPr>
          <p:nvPr>
            <p:ph type="ftr" sz="quarter" idx="4"/>
          </p:nvPr>
        </p:nvSpPr>
        <p:spPr>
          <a:noFill/>
        </p:spPr>
        <p:txBody>
          <a:bodyPr/>
          <a:lstStyle/>
          <a:p>
            <a:r>
              <a:rPr lang="en-US"/>
              <a:t>Course Guide: Hospital Evacuation: Principles and Practices ARW-214-W</a:t>
            </a:r>
          </a:p>
        </p:txBody>
      </p:sp>
      <p:sp>
        <p:nvSpPr>
          <p:cNvPr id="169990" name="Slide Number Placeholder 5"/>
          <p:cNvSpPr>
            <a:spLocks noGrp="1"/>
          </p:cNvSpPr>
          <p:nvPr>
            <p:ph type="sldNum" sz="quarter" idx="5"/>
          </p:nvPr>
        </p:nvSpPr>
        <p:spPr>
          <a:noFill/>
        </p:spPr>
        <p:txBody>
          <a:bodyPr/>
          <a:lstStyle/>
          <a:p>
            <a:fld id="{7BC8FC91-EEC0-4415-9A02-57DECD1DE21D}" type="slidenum">
              <a:rPr lang="en-US" smtClean="0"/>
              <a:pPr/>
              <a:t>64</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xfrm>
            <a:off x="1376363" y="460375"/>
            <a:ext cx="3770312" cy="2828925"/>
          </a:xfrm>
          <a:ln/>
        </p:spPr>
      </p:sp>
      <p:sp>
        <p:nvSpPr>
          <p:cNvPr id="3" name="Notes Placeholder 2"/>
          <p:cNvSpPr>
            <a:spLocks noGrp="1"/>
          </p:cNvSpPr>
          <p:nvPr>
            <p:ph type="body" idx="1"/>
          </p:nvPr>
        </p:nvSpPr>
        <p:spPr/>
        <p:txBody>
          <a:bodyPr>
            <a:normAutofit lnSpcReduction="10000"/>
          </a:bodyPr>
          <a:lstStyle/>
          <a:p>
            <a:pPr>
              <a:defRPr/>
            </a:pPr>
            <a:r>
              <a:rPr lang="en-US" b="1" dirty="0">
                <a:latin typeface="Times" pitchFamily="18" charset="0"/>
              </a:rPr>
              <a:t>Planning Section</a:t>
            </a:r>
            <a:endParaRPr lang="en-US" dirty="0">
              <a:latin typeface="Times" pitchFamily="18" charset="0"/>
            </a:endParaRPr>
          </a:p>
          <a:p>
            <a:pPr>
              <a:buFontTx/>
              <a:buChar char="-"/>
              <a:defRPr/>
            </a:pPr>
            <a:r>
              <a:rPr lang="en-US" dirty="0">
                <a:latin typeface="Times" pitchFamily="18" charset="0"/>
              </a:rPr>
              <a:t>Continue to track patients and staff locations </a:t>
            </a:r>
          </a:p>
          <a:p>
            <a:pPr>
              <a:buFontTx/>
              <a:buChar char="-"/>
              <a:defRPr/>
            </a:pPr>
            <a:r>
              <a:rPr lang="en-US" dirty="0">
                <a:latin typeface="Times" pitchFamily="18" charset="0"/>
              </a:rPr>
              <a:t>Track materiel and equipment transferred to other hospitals</a:t>
            </a:r>
          </a:p>
          <a:p>
            <a:pPr>
              <a:buFontTx/>
              <a:buChar char="-"/>
              <a:defRPr/>
            </a:pPr>
            <a:r>
              <a:rPr lang="en-US" dirty="0">
                <a:latin typeface="Times" pitchFamily="18" charset="0"/>
              </a:rPr>
              <a:t>Prepare a demobilization plan and deactivate Hospital Command Center positions and staff when they are no longer necessary</a:t>
            </a:r>
          </a:p>
          <a:p>
            <a:pPr>
              <a:buFontTx/>
              <a:buChar char="-"/>
              <a:defRPr/>
            </a:pPr>
            <a:r>
              <a:rPr lang="en-US" dirty="0">
                <a:latin typeface="Times" pitchFamily="18" charset="0"/>
              </a:rPr>
              <a:t>Discuss staff utilization and salary practices during evacuation and closure of the facility with Human Resources; provide information to employees when determined</a:t>
            </a:r>
          </a:p>
          <a:p>
            <a:pPr>
              <a:buFontTx/>
              <a:buChar char="-"/>
              <a:defRPr/>
            </a:pPr>
            <a:r>
              <a:rPr lang="en-US" dirty="0">
                <a:latin typeface="Times" pitchFamily="18" charset="0"/>
              </a:rPr>
              <a:t>Continue to ensure documentation of actions, decisions and activities</a:t>
            </a:r>
          </a:p>
          <a:p>
            <a:pPr>
              <a:buFontTx/>
              <a:buChar char="-"/>
              <a:defRPr/>
            </a:pPr>
            <a:r>
              <a:rPr lang="en-US" dirty="0">
                <a:latin typeface="Times" pitchFamily="18" charset="0"/>
              </a:rPr>
              <a:t>Update and revise Incident Action Plan</a:t>
            </a:r>
          </a:p>
          <a:p>
            <a:pPr>
              <a:defRPr/>
            </a:pPr>
            <a:r>
              <a:rPr lang="en-US" b="1" dirty="0">
                <a:latin typeface="Times" pitchFamily="18" charset="0"/>
              </a:rPr>
              <a:t>Logistics Section</a:t>
            </a:r>
            <a:endParaRPr lang="en-US" dirty="0">
              <a:latin typeface="Times" pitchFamily="18" charset="0"/>
            </a:endParaRPr>
          </a:p>
          <a:p>
            <a:pPr>
              <a:defRPr/>
            </a:pPr>
            <a:r>
              <a:rPr lang="en-US" dirty="0">
                <a:latin typeface="Times" pitchFamily="18" charset="0"/>
              </a:rPr>
              <a:t>-Maintain information technology security</a:t>
            </a:r>
          </a:p>
          <a:p>
            <a:pPr>
              <a:defRPr/>
            </a:pPr>
            <a:r>
              <a:rPr lang="en-US" dirty="0">
                <a:latin typeface="Times" pitchFamily="18" charset="0"/>
              </a:rPr>
              <a:t>-Support evacuation of  supplies (medical, food, water, other equipment)</a:t>
            </a:r>
          </a:p>
          <a:p>
            <a:pPr>
              <a:defRPr/>
            </a:pPr>
            <a:r>
              <a:rPr lang="en-US" dirty="0">
                <a:latin typeface="Times" pitchFamily="18" charset="0"/>
              </a:rPr>
              <a:t>-Assess and secure utility systems</a:t>
            </a:r>
          </a:p>
          <a:p>
            <a:pPr>
              <a:defRPr/>
            </a:pPr>
            <a:r>
              <a:rPr lang="en-US" b="1" dirty="0">
                <a:latin typeface="Times" pitchFamily="18" charset="0"/>
              </a:rPr>
              <a:t>Finance and Administration</a:t>
            </a:r>
            <a:endParaRPr lang="en-US" dirty="0">
              <a:latin typeface="Times" pitchFamily="18" charset="0"/>
            </a:endParaRPr>
          </a:p>
          <a:p>
            <a:pPr>
              <a:defRPr/>
            </a:pPr>
            <a:r>
              <a:rPr lang="en-US" dirty="0">
                <a:latin typeface="Times" pitchFamily="18" charset="0"/>
              </a:rPr>
              <a:t>-Continue to track and report response costs and expenditures and lost revenue</a:t>
            </a:r>
          </a:p>
          <a:p>
            <a:pPr>
              <a:defRPr/>
            </a:pPr>
            <a:endParaRPr lang="en-US" dirty="0">
              <a:latin typeface="Times" pitchFamily="18" charset="0"/>
            </a:endParaRPr>
          </a:p>
          <a:p>
            <a:pPr>
              <a:defRPr/>
            </a:pPr>
            <a:endParaRPr lang="en-US" dirty="0">
              <a:latin typeface="Times" pitchFamily="18" charset="0"/>
            </a:endParaRPr>
          </a:p>
          <a:p>
            <a:pPr>
              <a:defRPr/>
            </a:pPr>
            <a:endParaRPr lang="en-US" dirty="0">
              <a:latin typeface="Times" pitchFamily="18" charset="0"/>
            </a:endParaRPr>
          </a:p>
          <a:p>
            <a:pPr>
              <a:defRPr/>
            </a:pPr>
            <a:endParaRPr lang="en-US" dirty="0">
              <a:latin typeface="Times" pitchFamily="18" charset="0"/>
            </a:endParaRPr>
          </a:p>
          <a:p>
            <a:pPr>
              <a:defRPr/>
            </a:pPr>
            <a:endParaRPr lang="en-US" dirty="0">
              <a:latin typeface="Times" pitchFamily="18" charset="0"/>
            </a:endParaRPr>
          </a:p>
          <a:p>
            <a:pPr>
              <a:defRPr/>
            </a:pPr>
            <a:r>
              <a:rPr lang="en-US" i="1" dirty="0">
                <a:latin typeface="Times" pitchFamily="18" charset="0"/>
              </a:rPr>
              <a:t>Reference:</a:t>
            </a:r>
          </a:p>
          <a:p>
            <a:pPr>
              <a:defRPr/>
            </a:pPr>
            <a:r>
              <a:rPr lang="en-US" i="1" dirty="0"/>
              <a:t>Hospital Incident Command System. Incident Planning Guide: Evacuation, Complete or Partial Facility. August 2006. Available at </a:t>
            </a:r>
            <a:r>
              <a:rPr lang="en-US" i="1" u="sng" dirty="0">
                <a:hlinkClick r:id="rId3"/>
              </a:rPr>
              <a:t>http://www.hicscenter.org/docs/206.swf</a:t>
            </a:r>
            <a:r>
              <a:rPr lang="en-US" i="1" dirty="0"/>
              <a:t> </a:t>
            </a:r>
          </a:p>
          <a:p>
            <a:pPr>
              <a:defRPr/>
            </a:pPr>
            <a:endParaRPr lang="en-US" dirty="0">
              <a:latin typeface="Times" pitchFamily="18" charset="0"/>
            </a:endParaRPr>
          </a:p>
          <a:p>
            <a:pPr>
              <a:defRPr/>
            </a:pPr>
            <a:endParaRPr lang="en-US" dirty="0">
              <a:latin typeface="Times" pitchFamily="18" charset="0"/>
            </a:endParaRP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65</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6"/>
          <p:cNvSpPr>
            <a:spLocks noGrp="1" noChangeArrowheads="1"/>
          </p:cNvSpPr>
          <p:nvPr>
            <p:ph type="ftr" sz="quarter" idx="4"/>
          </p:nvPr>
        </p:nvSpPr>
        <p:spPr>
          <a:noFill/>
        </p:spPr>
        <p:txBody>
          <a:bodyPr/>
          <a:lstStyle/>
          <a:p>
            <a:r>
              <a:rPr lang="en-US"/>
              <a:t>Course Guide: Hospital Evacuation: Principles and Practices ARW-214-W</a:t>
            </a:r>
            <a:endParaRPr lang="en-US" sz="1200"/>
          </a:p>
        </p:txBody>
      </p:sp>
      <p:sp>
        <p:nvSpPr>
          <p:cNvPr id="173059" name="Rectangle 10"/>
          <p:cNvSpPr>
            <a:spLocks noGrp="1" noChangeArrowheads="1"/>
          </p:cNvSpPr>
          <p:nvPr>
            <p:ph type="sldNum" sz="quarter" idx="5"/>
          </p:nvPr>
        </p:nvSpPr>
        <p:spPr>
          <a:noFill/>
        </p:spPr>
        <p:txBody>
          <a:bodyPr/>
          <a:lstStyle/>
          <a:p>
            <a:fld id="{7A1FF72C-B4B9-42B1-A9AC-1AAC7ABEF992}" type="slidenum">
              <a:rPr lang="en-US" smtClean="0"/>
              <a:pPr/>
              <a:t>67</a:t>
            </a:fld>
            <a:endParaRPr lang="en-US"/>
          </a:p>
        </p:txBody>
      </p:sp>
      <p:sp>
        <p:nvSpPr>
          <p:cNvPr id="173060" name="Slide Image Placeholder 1"/>
          <p:cNvSpPr>
            <a:spLocks noGrp="1" noRot="1" noChangeAspect="1" noTextEdit="1"/>
          </p:cNvSpPr>
          <p:nvPr>
            <p:ph type="sldImg"/>
          </p:nvPr>
        </p:nvSpPr>
        <p:spPr>
          <a:ln/>
        </p:spPr>
      </p:sp>
      <p:sp>
        <p:nvSpPr>
          <p:cNvPr id="173061" name="Notes Placeholder 2"/>
          <p:cNvSpPr>
            <a:spLocks noGrp="1"/>
          </p:cNvSpPr>
          <p:nvPr>
            <p:ph type="body" idx="1"/>
          </p:nvPr>
        </p:nvSpPr>
        <p:spPr>
          <a:noFill/>
          <a:ln/>
        </p:spPr>
        <p:txBody>
          <a:bodyPr/>
          <a:lstStyle/>
          <a:p>
            <a:r>
              <a:rPr lang="en-US" dirty="0">
                <a:latin typeface="Times" pitchFamily="18" charset="0"/>
              </a:rPr>
              <a:t>This lesson will present the recovery structure for incident management teams. It will identify needed positions in the structure and the responsibilities for each of the positions.</a:t>
            </a:r>
          </a:p>
          <a:p>
            <a:endParaRPr lang="en-US" dirty="0">
              <a:solidFill>
                <a:srgbClr val="FF0000"/>
              </a:solidFill>
              <a:latin typeface="Times" pitchFamily="18" charset="0"/>
            </a:endParaRPr>
          </a:p>
          <a:p>
            <a:endParaRPr lang="en-US" dirty="0">
              <a:latin typeface="Times" pitchFamily="18" charset="0"/>
            </a:endParaRPr>
          </a:p>
          <a:p>
            <a:endParaRPr lang="en-US" dirty="0">
              <a:latin typeface="Times" pitchFamily="18"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xfrm>
            <a:off x="1376363" y="460375"/>
            <a:ext cx="3770312" cy="2828925"/>
          </a:xfrm>
          <a:ln/>
        </p:spPr>
      </p:sp>
      <p:sp>
        <p:nvSpPr>
          <p:cNvPr id="174083" name="Rectangle 3"/>
          <p:cNvSpPr>
            <a:spLocks noGrp="1" noChangeArrowheads="1"/>
          </p:cNvSpPr>
          <p:nvPr>
            <p:ph type="body" idx="1"/>
          </p:nvPr>
        </p:nvSpPr>
        <p:spPr>
          <a:noFill/>
          <a:ln/>
        </p:spPr>
        <p:txBody>
          <a:bodyPr/>
          <a:lstStyle/>
          <a:p>
            <a:r>
              <a:rPr lang="en-US" u="sng" dirty="0">
                <a:latin typeface="Times" pitchFamily="18" charset="0"/>
              </a:rPr>
              <a:t>Terminal Learning Objective (TLO): </a:t>
            </a:r>
          </a:p>
          <a:p>
            <a:pPr eaLnBrk="1" hangingPunct="1">
              <a:buFontTx/>
              <a:buChar char="-"/>
            </a:pPr>
            <a:r>
              <a:rPr lang="en-US" dirty="0"/>
              <a:t>Identify incident management team roles and tasks in demobilization and recovery after an emergency evacuation.</a:t>
            </a:r>
          </a:p>
          <a:p>
            <a:endParaRPr lang="en-US" dirty="0">
              <a:latin typeface="Times" pitchFamily="18" charset="0"/>
            </a:endParaRPr>
          </a:p>
          <a:p>
            <a:r>
              <a:rPr lang="en-US" u="sng" dirty="0">
                <a:latin typeface="Times" pitchFamily="18" charset="0"/>
              </a:rPr>
              <a:t>Enabling Learning Objectives (ELO): </a:t>
            </a:r>
          </a:p>
          <a:p>
            <a:pPr>
              <a:buFontTx/>
              <a:buChar char="-"/>
            </a:pPr>
            <a:r>
              <a:rPr lang="en-US" dirty="0">
                <a:latin typeface="Times" pitchFamily="18" charset="0"/>
              </a:rPr>
              <a:t>Explain the composition and functions of operations assessment teams in recovery after an emergency evacuation with 100% accuracy.</a:t>
            </a:r>
          </a:p>
          <a:p>
            <a:pPr>
              <a:buFontTx/>
              <a:buChar char="-"/>
            </a:pPr>
            <a:r>
              <a:rPr lang="en-US" dirty="0">
                <a:latin typeface="Times" pitchFamily="18" charset="0"/>
              </a:rPr>
              <a:t>List the key tasks that need to be accomplished by each of the incident management team members during demobilization and recovery after an emergency evacuation. </a:t>
            </a:r>
          </a:p>
          <a:p>
            <a:endParaRPr lang="en-US" dirty="0">
              <a:solidFill>
                <a:srgbClr val="FF0000"/>
              </a:solidFill>
              <a:latin typeface="Times" pitchFamily="18" charset="0"/>
            </a:endParaRP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68</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xfrm>
            <a:off x="1376363" y="460375"/>
            <a:ext cx="3770312" cy="2828925"/>
          </a:xfrm>
          <a:ln/>
        </p:spPr>
      </p:sp>
      <p:sp>
        <p:nvSpPr>
          <p:cNvPr id="175107" name="Notes Placeholder 2"/>
          <p:cNvSpPr>
            <a:spLocks noGrp="1"/>
          </p:cNvSpPr>
          <p:nvPr>
            <p:ph type="body" idx="1"/>
          </p:nvPr>
        </p:nvSpPr>
        <p:spPr>
          <a:noFill/>
          <a:ln/>
        </p:spPr>
        <p:txBody>
          <a:bodyPr/>
          <a:lstStyle/>
          <a:p>
            <a:r>
              <a:rPr lang="en-US" b="1">
                <a:latin typeface="Times" pitchFamily="18" charset="0"/>
              </a:rPr>
              <a:t>Demobilization/System Recovery</a:t>
            </a:r>
          </a:p>
          <a:p>
            <a:r>
              <a:rPr lang="en-US">
                <a:latin typeface="Times" pitchFamily="18" charset="0"/>
              </a:rPr>
              <a:t>As the evacuation incident comes to an end, each branch and position has specific responsibilities to close out the event.</a:t>
            </a: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r>
              <a:rPr lang="en-US" i="1">
                <a:latin typeface="Times" pitchFamily="18" charset="0"/>
              </a:rPr>
              <a:t>Reference:</a:t>
            </a:r>
          </a:p>
          <a:p>
            <a:r>
              <a:rPr lang="en-US" i="1">
                <a:latin typeface="Times" pitchFamily="18" charset="0"/>
              </a:rPr>
              <a:t>Hospital Incident Command System. Incident Planning Guide: Evacuation, Complete or Partial Facility. August 2006. Available at </a:t>
            </a:r>
            <a:r>
              <a:rPr lang="en-US" i="1" u="sng">
                <a:latin typeface="Times" pitchFamily="18" charset="0"/>
                <a:hlinkClick r:id="rId3"/>
              </a:rPr>
              <a:t>http://www.hicscenter.org/docs/206.swf</a:t>
            </a:r>
            <a:r>
              <a:rPr lang="en-US" i="1">
                <a:latin typeface="Times" pitchFamily="18" charset="0"/>
              </a:rPr>
              <a:t> </a:t>
            </a:r>
          </a:p>
          <a:p>
            <a:endParaRPr lang="en-US">
              <a:latin typeface="Times" pitchFamily="18" charset="0"/>
            </a:endParaRP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69</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r>
              <a:rPr lang="en-US"/>
              <a:t>Course Guide: Hospital Evacuation: Principles and Practices ARW-214-W</a:t>
            </a:r>
            <a:endParaRPr lang="en-US" sz="1200"/>
          </a:p>
        </p:txBody>
      </p:sp>
      <p:sp>
        <p:nvSpPr>
          <p:cNvPr id="110595" name="Rectangle 10"/>
          <p:cNvSpPr>
            <a:spLocks noGrp="1" noChangeArrowheads="1"/>
          </p:cNvSpPr>
          <p:nvPr>
            <p:ph type="sldNum" sz="quarter" idx="5"/>
          </p:nvPr>
        </p:nvSpPr>
        <p:spPr>
          <a:noFill/>
        </p:spPr>
        <p:txBody>
          <a:bodyPr/>
          <a:lstStyle/>
          <a:p>
            <a:fld id="{9A587804-A6EB-4451-A651-1191D22D3DCE}" type="slidenum">
              <a:rPr lang="en-US" smtClean="0"/>
              <a:pPr/>
              <a:t>6</a:t>
            </a:fld>
            <a:endParaRPr lang="en-US"/>
          </a:p>
        </p:txBody>
      </p:sp>
      <p:sp>
        <p:nvSpPr>
          <p:cNvPr id="110596" name="Slide Image Placeholder 1"/>
          <p:cNvSpPr>
            <a:spLocks noGrp="1" noRot="1" noChangeAspect="1" noTextEdit="1"/>
          </p:cNvSpPr>
          <p:nvPr>
            <p:ph type="sldImg"/>
          </p:nvPr>
        </p:nvSpPr>
        <p:spPr>
          <a:ln/>
        </p:spPr>
      </p:sp>
      <p:sp>
        <p:nvSpPr>
          <p:cNvPr id="110597" name="Notes Placeholder 2"/>
          <p:cNvSpPr>
            <a:spLocks noGrp="1"/>
          </p:cNvSpPr>
          <p:nvPr>
            <p:ph type="body" idx="1"/>
          </p:nvPr>
        </p:nvSpPr>
        <p:spPr>
          <a:noFill/>
          <a:ln/>
        </p:spPr>
        <p:txBody>
          <a:bodyPr/>
          <a:lstStyle/>
          <a:p>
            <a:pPr>
              <a:lnSpc>
                <a:spcPct val="90000"/>
              </a:lnSpc>
            </a:pPr>
            <a:r>
              <a:rPr lang="en-US">
                <a:latin typeface="Times" pitchFamily="18" charset="0"/>
              </a:rPr>
              <a:t>Community response is an integral part of evacuation planning. Identifying response partners and insuring they understand their role in a hospital evacuation is imperative to the success. Additionally these response partners can  offer mitigation approaches specific to the community that can be incorporate into the hospital evacuation plan.</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b="1" dirty="0"/>
              <a:t>Command Staff</a:t>
            </a:r>
            <a:endParaRPr lang="en-US" dirty="0"/>
          </a:p>
          <a:p>
            <a:pPr>
              <a:defRPr/>
            </a:pPr>
            <a:r>
              <a:rPr lang="en-US" u="sng" dirty="0"/>
              <a:t>Incident Commander</a:t>
            </a:r>
          </a:p>
          <a:p>
            <a:pPr>
              <a:buFontTx/>
              <a:buChar char="-"/>
              <a:defRPr/>
            </a:pPr>
            <a:r>
              <a:rPr lang="en-US" dirty="0"/>
              <a:t>Assess if criteria for partial or complete reopening of the facility are met</a:t>
            </a:r>
          </a:p>
          <a:p>
            <a:pPr>
              <a:buFontTx/>
              <a:buChar char="-"/>
              <a:defRPr/>
            </a:pPr>
            <a:r>
              <a:rPr lang="en-US" dirty="0"/>
              <a:t>Orders reopening and repatriation of patients</a:t>
            </a:r>
          </a:p>
          <a:p>
            <a:pPr>
              <a:buFontTx/>
              <a:buChar char="-"/>
              <a:defRPr/>
            </a:pPr>
            <a:r>
              <a:rPr lang="en-US" dirty="0"/>
              <a:t>Oversees restoration of normal hospital operations</a:t>
            </a:r>
          </a:p>
          <a:p>
            <a:pPr>
              <a:defRPr/>
            </a:pPr>
            <a:r>
              <a:rPr lang="en-US" dirty="0"/>
              <a:t>The incident commander is the last one to stand down their position. The will often still be working with the hospital administration months after an event has occurred, and all other positions have been stood down. </a:t>
            </a:r>
          </a:p>
          <a:p>
            <a:pPr>
              <a:defRPr/>
            </a:pPr>
            <a:endParaRPr lang="en-US" dirty="0"/>
          </a:p>
          <a:p>
            <a:pPr>
              <a:defRPr/>
            </a:pPr>
            <a:r>
              <a:rPr lang="en-US" u="sng" dirty="0"/>
              <a:t>PIO  </a:t>
            </a:r>
          </a:p>
          <a:p>
            <a:pPr>
              <a:buFontTx/>
              <a:buChar char="-"/>
              <a:defRPr/>
            </a:pPr>
            <a:r>
              <a:rPr lang="en-US" dirty="0"/>
              <a:t>Conduct final media briefing providing situation status, appropriate patient information and termination of the incident</a:t>
            </a:r>
          </a:p>
          <a:p>
            <a:pPr>
              <a:buFontTx/>
              <a:buChar char="-"/>
              <a:defRPr/>
            </a:pPr>
            <a:endParaRPr lang="en-US" dirty="0"/>
          </a:p>
          <a:p>
            <a:pPr>
              <a:buFontTx/>
              <a:buChar char="-"/>
              <a:defRPr/>
            </a:pPr>
            <a:endParaRPr lang="en-US" dirty="0"/>
          </a:p>
          <a:p>
            <a:pPr>
              <a:buFontTx/>
              <a:buChar char="-"/>
              <a:defRPr/>
            </a:pPr>
            <a:endParaRPr lang="en-US" dirty="0"/>
          </a:p>
          <a:p>
            <a:pPr>
              <a:buFontTx/>
              <a:buChar char="-"/>
              <a:defRPr/>
            </a:pPr>
            <a:endParaRPr lang="en-US" dirty="0"/>
          </a:p>
          <a:p>
            <a:pPr>
              <a:buFontTx/>
              <a:buChar char="-"/>
              <a:defRPr/>
            </a:pPr>
            <a:endParaRPr lang="en-US" dirty="0"/>
          </a:p>
          <a:p>
            <a:pPr>
              <a:buFontTx/>
              <a:buChar char="-"/>
              <a:defRPr/>
            </a:pPr>
            <a:endParaRPr lang="en-US" dirty="0"/>
          </a:p>
          <a:p>
            <a:pPr>
              <a:buFontTx/>
              <a:buChar char="-"/>
              <a:defRPr/>
            </a:pPr>
            <a:endParaRPr lang="en-US" dirty="0"/>
          </a:p>
          <a:p>
            <a:pPr>
              <a:buFontTx/>
              <a:buChar char="-"/>
              <a:defRPr/>
            </a:pPr>
            <a:endParaRPr lang="en-US" dirty="0"/>
          </a:p>
          <a:p>
            <a:pPr>
              <a:defRPr/>
            </a:pPr>
            <a:r>
              <a:rPr lang="en-US" dirty="0">
                <a:latin typeface="Times" pitchFamily="18" charset="0"/>
              </a:rPr>
              <a:t>Reference:</a:t>
            </a:r>
          </a:p>
          <a:p>
            <a:pPr>
              <a:defRPr/>
            </a:pPr>
            <a:r>
              <a:rPr lang="en-US" dirty="0"/>
              <a:t>Hospital Incident Command System. Incident Planning Guide: Evacuation, Complete or Partial Facility. August 2006. Available at </a:t>
            </a:r>
            <a:r>
              <a:rPr lang="en-US" u="sng" dirty="0">
                <a:hlinkClick r:id="rId3"/>
              </a:rPr>
              <a:t>http://www.hicscenter.org/docs/206.swf</a:t>
            </a:r>
            <a:r>
              <a:rPr lang="en-US" dirty="0"/>
              <a:t> </a:t>
            </a:r>
          </a:p>
          <a:p>
            <a:pPr>
              <a:buFontTx/>
              <a:buChar char="-"/>
              <a:defRPr/>
            </a:pPr>
            <a:endParaRPr lang="en-US" dirty="0"/>
          </a:p>
          <a:p>
            <a:pPr>
              <a:buFontTx/>
              <a:buChar char="-"/>
              <a:defRPr/>
            </a:pPr>
            <a:endParaRPr lang="en-US" dirty="0"/>
          </a:p>
          <a:p>
            <a:pPr>
              <a:defRPr/>
            </a:pPr>
            <a:endParaRPr lang="en-US" dirty="0"/>
          </a:p>
        </p:txBody>
      </p:sp>
      <p:sp>
        <p:nvSpPr>
          <p:cNvPr id="176132" name="Header Placeholder 3"/>
          <p:cNvSpPr>
            <a:spLocks noGrp="1"/>
          </p:cNvSpPr>
          <p:nvPr>
            <p:ph type="hdr" sz="quarter"/>
          </p:nvPr>
        </p:nvSpPr>
        <p:spPr>
          <a:noFill/>
        </p:spPr>
        <p:txBody>
          <a:bodyPr/>
          <a:lstStyle/>
          <a:p>
            <a:endParaRPr lang="en-US"/>
          </a:p>
        </p:txBody>
      </p:sp>
      <p:sp>
        <p:nvSpPr>
          <p:cNvPr id="176133" name="Footer Placeholder 4"/>
          <p:cNvSpPr>
            <a:spLocks noGrp="1"/>
          </p:cNvSpPr>
          <p:nvPr>
            <p:ph type="ftr" sz="quarter" idx="4"/>
          </p:nvPr>
        </p:nvSpPr>
        <p:spPr>
          <a:noFill/>
        </p:spPr>
        <p:txBody>
          <a:bodyPr/>
          <a:lstStyle/>
          <a:p>
            <a:r>
              <a:rPr lang="en-US"/>
              <a:t>Course Guide: Hospital Evacuation: Principles and Practices ARW-214-W</a:t>
            </a:r>
          </a:p>
        </p:txBody>
      </p:sp>
      <p:sp>
        <p:nvSpPr>
          <p:cNvPr id="176134" name="Slide Number Placeholder 5"/>
          <p:cNvSpPr>
            <a:spLocks noGrp="1"/>
          </p:cNvSpPr>
          <p:nvPr>
            <p:ph type="sldNum" sz="quarter" idx="5"/>
          </p:nvPr>
        </p:nvSpPr>
        <p:spPr>
          <a:noFill/>
        </p:spPr>
        <p:txBody>
          <a:bodyPr/>
          <a:lstStyle/>
          <a:p>
            <a:fld id="{2B9314D0-A12F-4636-9879-CB2DEBFFC60D}"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1376363" y="460375"/>
            <a:ext cx="3770312" cy="2828925"/>
          </a:xfrm>
          <a:ln/>
        </p:spPr>
      </p:sp>
      <p:sp>
        <p:nvSpPr>
          <p:cNvPr id="177155" name="Rectangle 3"/>
          <p:cNvSpPr>
            <a:spLocks noGrp="1" noChangeArrowheads="1"/>
          </p:cNvSpPr>
          <p:nvPr>
            <p:ph type="body" idx="1"/>
          </p:nvPr>
        </p:nvSpPr>
        <p:spPr>
          <a:noFill/>
          <a:ln/>
        </p:spPr>
        <p:txBody>
          <a:bodyPr/>
          <a:lstStyle/>
          <a:p>
            <a:r>
              <a:rPr lang="en-US" b="1">
                <a:latin typeface="Times" pitchFamily="18" charset="0"/>
              </a:rPr>
              <a:t>Command Staff</a:t>
            </a:r>
          </a:p>
          <a:p>
            <a:r>
              <a:rPr lang="en-US" u="sng">
                <a:latin typeface="Times" pitchFamily="18" charset="0"/>
              </a:rPr>
              <a:t>Liaison Officer</a:t>
            </a:r>
          </a:p>
          <a:p>
            <a:pPr>
              <a:buFontTx/>
              <a:buChar char="-"/>
            </a:pPr>
            <a:r>
              <a:rPr lang="en-US">
                <a:latin typeface="Times" pitchFamily="18" charset="0"/>
              </a:rPr>
              <a:t>Notify other response agencies involved with the incident (Office of Emergency Management, Fire, EMS) of incident termination and reopening of facility</a:t>
            </a:r>
          </a:p>
          <a:p>
            <a:endParaRPr lang="en-US" b="1" u="sng">
              <a:latin typeface="Times" pitchFamily="18" charset="0"/>
            </a:endParaRPr>
          </a:p>
          <a:p>
            <a:r>
              <a:rPr lang="en-US" u="sng">
                <a:latin typeface="Times" pitchFamily="18" charset="0"/>
              </a:rPr>
              <a:t>Safety Officer</a:t>
            </a:r>
          </a:p>
          <a:p>
            <a:pPr>
              <a:buFontTx/>
              <a:buChar char="-"/>
            </a:pPr>
            <a:r>
              <a:rPr lang="en-US">
                <a:latin typeface="Times" pitchFamily="18" charset="0"/>
              </a:rPr>
              <a:t>Oversee the safe return to normal operations and repatriation of patients</a:t>
            </a:r>
          </a:p>
          <a:p>
            <a:pPr>
              <a:buFontTx/>
              <a:buChar char="-"/>
            </a:pPr>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r>
              <a:rPr lang="en-US" i="1">
                <a:latin typeface="Times" pitchFamily="18" charset="0"/>
              </a:rPr>
              <a:t>Reference:</a:t>
            </a:r>
          </a:p>
          <a:p>
            <a:r>
              <a:rPr lang="en-US" i="1">
                <a:latin typeface="Times" pitchFamily="18" charset="0"/>
              </a:rPr>
              <a:t>Hospital Incident Command System. Incident Planning Guide: Evacuation, Complete or Partial Facility. August 2006. Available at </a:t>
            </a:r>
            <a:r>
              <a:rPr lang="en-US" i="1" u="sng">
                <a:latin typeface="Times" pitchFamily="18" charset="0"/>
                <a:hlinkClick r:id="rId3"/>
              </a:rPr>
              <a:t>http://www.hicscenter.org/docs/206.swf</a:t>
            </a:r>
            <a:r>
              <a:rPr lang="en-US" i="1">
                <a:latin typeface="Times" pitchFamily="18" charset="0"/>
              </a:rPr>
              <a:t> </a:t>
            </a:r>
          </a:p>
          <a:p>
            <a:endParaRPr lang="en-US">
              <a:latin typeface="Times" pitchFamily="18" charset="0"/>
            </a:endParaRPr>
          </a:p>
          <a:p>
            <a:endParaRPr lang="en-US" b="1" u="sng">
              <a:latin typeface="Times" pitchFamily="18" charset="0"/>
            </a:endParaRP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71</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xfrm>
            <a:off x="1376363" y="460375"/>
            <a:ext cx="3770312" cy="2828925"/>
          </a:xfrm>
          <a:ln/>
        </p:spPr>
      </p:sp>
      <p:sp>
        <p:nvSpPr>
          <p:cNvPr id="178179" name="Rectangle 3"/>
          <p:cNvSpPr>
            <a:spLocks noGrp="1" noChangeArrowheads="1"/>
          </p:cNvSpPr>
          <p:nvPr>
            <p:ph type="body" idx="1"/>
          </p:nvPr>
        </p:nvSpPr>
        <p:spPr>
          <a:noFill/>
          <a:ln/>
        </p:spPr>
        <p:txBody>
          <a:bodyPr/>
          <a:lstStyle/>
          <a:p>
            <a:r>
              <a:rPr lang="en-US" b="1">
                <a:latin typeface="Times" pitchFamily="18" charset="0"/>
              </a:rPr>
              <a:t>Operations Section</a:t>
            </a:r>
          </a:p>
          <a:p>
            <a:pPr>
              <a:buFontTx/>
              <a:buChar char="-"/>
            </a:pPr>
            <a:r>
              <a:rPr lang="en-US">
                <a:latin typeface="Times" pitchFamily="18" charset="0"/>
              </a:rPr>
              <a:t>Restore patient care and management activities</a:t>
            </a:r>
          </a:p>
          <a:p>
            <a:pPr>
              <a:buFontTx/>
              <a:buChar char="-"/>
            </a:pPr>
            <a:r>
              <a:rPr lang="en-US">
                <a:latin typeface="Times" pitchFamily="18" charset="0"/>
              </a:rPr>
              <a:t>Repatriate evacuated patients</a:t>
            </a:r>
          </a:p>
          <a:p>
            <a:pPr>
              <a:buFontTx/>
              <a:buChar char="-"/>
            </a:pPr>
            <a:r>
              <a:rPr lang="en-US">
                <a:latin typeface="Times" pitchFamily="18" charset="0"/>
              </a:rPr>
              <a:t>Re-establish visitation and non-essential services</a:t>
            </a: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r>
              <a:rPr lang="en-US" i="1">
                <a:latin typeface="Times" pitchFamily="18" charset="0"/>
              </a:rPr>
              <a:t>Reference:</a:t>
            </a:r>
          </a:p>
          <a:p>
            <a:r>
              <a:rPr lang="en-US" i="1">
                <a:latin typeface="Times" pitchFamily="18" charset="0"/>
              </a:rPr>
              <a:t>Hospital Incident Command System. Incident Planning Guide: Evacuation, Complete or Partial Facility. August 2006. Available at </a:t>
            </a:r>
            <a:r>
              <a:rPr lang="en-US" i="1" u="sng">
                <a:latin typeface="Times" pitchFamily="18" charset="0"/>
                <a:hlinkClick r:id="rId3"/>
              </a:rPr>
              <a:t>http://www.hicscenter.org/docs/206.swf</a:t>
            </a:r>
            <a:r>
              <a:rPr lang="en-US" i="1">
                <a:latin typeface="Times" pitchFamily="18" charset="0"/>
              </a:rPr>
              <a:t> </a:t>
            </a:r>
          </a:p>
          <a:p>
            <a:endParaRPr lang="en-US" u="sng">
              <a:latin typeface="Times" pitchFamily="18" charset="0"/>
            </a:endParaRP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72</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p:spPr>
        <p:txBody>
          <a:bodyPr/>
          <a:lstStyle/>
          <a:p>
            <a:r>
              <a:rPr lang="en-US">
                <a:latin typeface="Times" pitchFamily="18" charset="0"/>
              </a:rPr>
              <a:t>Assessment teams are an effective way of evaluating a closed facility to determine its status, what needs to be accomplished in the recovery process, and when it is fit to be reopened. They consist of experts that can evaluate a specific function of the facility, report back on it status, and identify exactly what must be done to make it safe and operational again. </a:t>
            </a:r>
          </a:p>
          <a:p>
            <a:r>
              <a:rPr lang="en-US">
                <a:latin typeface="Times" pitchFamily="18" charset="0"/>
              </a:rPr>
              <a:t>When developing a team, first decide what functional area the team will be assessing (suggestions are provided on the next page). Then identify facility experts (those who are familiar with all of the intricacies of the facility) and technical experts (those who are familiar with the intricacies of the function being evaluated). In some instances, these may be the same people. </a:t>
            </a:r>
          </a:p>
        </p:txBody>
      </p:sp>
      <p:sp>
        <p:nvSpPr>
          <p:cNvPr id="179204" name="Header Placeholder 3"/>
          <p:cNvSpPr>
            <a:spLocks noGrp="1"/>
          </p:cNvSpPr>
          <p:nvPr>
            <p:ph type="hdr" sz="quarter"/>
          </p:nvPr>
        </p:nvSpPr>
        <p:spPr>
          <a:noFill/>
        </p:spPr>
        <p:txBody>
          <a:bodyPr/>
          <a:lstStyle/>
          <a:p>
            <a:endParaRPr lang="en-US"/>
          </a:p>
        </p:txBody>
      </p:sp>
      <p:sp>
        <p:nvSpPr>
          <p:cNvPr id="179205" name="Footer Placeholder 4"/>
          <p:cNvSpPr>
            <a:spLocks noGrp="1"/>
          </p:cNvSpPr>
          <p:nvPr>
            <p:ph type="ftr" sz="quarter" idx="4"/>
          </p:nvPr>
        </p:nvSpPr>
        <p:spPr>
          <a:noFill/>
        </p:spPr>
        <p:txBody>
          <a:bodyPr/>
          <a:lstStyle/>
          <a:p>
            <a:r>
              <a:rPr lang="en-US"/>
              <a:t>Course Guide: Hospital Evacuation: Principles and Practices ARW-214-W</a:t>
            </a:r>
          </a:p>
        </p:txBody>
      </p:sp>
      <p:sp>
        <p:nvSpPr>
          <p:cNvPr id="179206" name="Slide Number Placeholder 5"/>
          <p:cNvSpPr>
            <a:spLocks noGrp="1"/>
          </p:cNvSpPr>
          <p:nvPr>
            <p:ph type="sldNum" sz="quarter" idx="5"/>
          </p:nvPr>
        </p:nvSpPr>
        <p:spPr>
          <a:noFill/>
        </p:spPr>
        <p:txBody>
          <a:bodyPr/>
          <a:lstStyle/>
          <a:p>
            <a:fld id="{A2A26D7A-040F-4E43-9DF6-093A68BA36A6}"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p:spPr>
        <p:txBody>
          <a:bodyPr/>
          <a:lstStyle/>
          <a:p>
            <a:r>
              <a:rPr lang="en-US">
                <a:latin typeface="Times" pitchFamily="18" charset="0"/>
              </a:rPr>
              <a:t>The teams tour the entire facility (internal and external) inspecting any areas that fall under their assigned function. The teams should note the condition of the item/ area, whether it is safe or not, any repairs that should be made (if repairable), and what course of action should be taken to safely bring their area into a functional status (develop a plan). This information should be reported back to the administration and incident commander. </a:t>
            </a:r>
          </a:p>
          <a:p>
            <a:r>
              <a:rPr lang="en-US">
                <a:latin typeface="Times" pitchFamily="18" charset="0"/>
              </a:rPr>
              <a:t>Sub teams can (and should) be developed to assist with specific functions/ inspections. </a:t>
            </a:r>
          </a:p>
          <a:p>
            <a:endParaRPr lang="en-US">
              <a:latin typeface="Times" pitchFamily="18" charset="0"/>
            </a:endParaRPr>
          </a:p>
        </p:txBody>
      </p:sp>
      <p:sp>
        <p:nvSpPr>
          <p:cNvPr id="180228" name="Header Placeholder 3"/>
          <p:cNvSpPr>
            <a:spLocks noGrp="1"/>
          </p:cNvSpPr>
          <p:nvPr>
            <p:ph type="hdr" sz="quarter"/>
          </p:nvPr>
        </p:nvSpPr>
        <p:spPr>
          <a:noFill/>
        </p:spPr>
        <p:txBody>
          <a:bodyPr/>
          <a:lstStyle/>
          <a:p>
            <a:endParaRPr lang="en-US"/>
          </a:p>
        </p:txBody>
      </p:sp>
      <p:sp>
        <p:nvSpPr>
          <p:cNvPr id="180229" name="Footer Placeholder 4"/>
          <p:cNvSpPr>
            <a:spLocks noGrp="1"/>
          </p:cNvSpPr>
          <p:nvPr>
            <p:ph type="ftr" sz="quarter" idx="4"/>
          </p:nvPr>
        </p:nvSpPr>
        <p:spPr>
          <a:noFill/>
        </p:spPr>
        <p:txBody>
          <a:bodyPr/>
          <a:lstStyle/>
          <a:p>
            <a:r>
              <a:rPr lang="en-US"/>
              <a:t>Course Guide: Hospital Evacuation: Principles and Practices ARW-214-W</a:t>
            </a:r>
          </a:p>
        </p:txBody>
      </p:sp>
      <p:sp>
        <p:nvSpPr>
          <p:cNvPr id="180230" name="Slide Number Placeholder 5"/>
          <p:cNvSpPr>
            <a:spLocks noGrp="1"/>
          </p:cNvSpPr>
          <p:nvPr>
            <p:ph type="sldNum" sz="quarter" idx="5"/>
          </p:nvPr>
        </p:nvSpPr>
        <p:spPr>
          <a:noFill/>
        </p:spPr>
        <p:txBody>
          <a:bodyPr/>
          <a:lstStyle/>
          <a:p>
            <a:fld id="{9400ABD7-EEE0-4343-9466-A6D0C461D1A9}"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xfrm>
            <a:off x="1376363" y="460375"/>
            <a:ext cx="3770312" cy="2828925"/>
          </a:xfrm>
          <a:ln/>
        </p:spPr>
      </p:sp>
      <p:sp>
        <p:nvSpPr>
          <p:cNvPr id="181251" name="Notes Placeholder 2"/>
          <p:cNvSpPr>
            <a:spLocks noGrp="1"/>
          </p:cNvSpPr>
          <p:nvPr>
            <p:ph type="body" idx="1"/>
          </p:nvPr>
        </p:nvSpPr>
        <p:spPr>
          <a:noFill/>
          <a:ln/>
        </p:spPr>
        <p:txBody>
          <a:bodyPr/>
          <a:lstStyle/>
          <a:p>
            <a:r>
              <a:rPr lang="en-US">
                <a:latin typeface="Times" pitchFamily="18" charset="0"/>
              </a:rPr>
              <a:t>Here are nine suggested teams each with its own specific functions and areas of expertise. The members that comprise the teams should understand a facility’s pre-event status. This way they have a point of reference when evaluating the post-event status. </a:t>
            </a:r>
          </a:p>
          <a:p>
            <a:r>
              <a:rPr lang="en-US">
                <a:latin typeface="Times" pitchFamily="18" charset="0"/>
              </a:rPr>
              <a:t>Involving pre-event staff members also ensures they know the intricacies of the facility.  </a:t>
            </a: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75</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xfrm>
            <a:off x="1376363" y="460375"/>
            <a:ext cx="3770312" cy="2828925"/>
          </a:xfrm>
          <a:ln/>
        </p:spPr>
      </p:sp>
      <p:sp>
        <p:nvSpPr>
          <p:cNvPr id="182275" name="Rectangle 3"/>
          <p:cNvSpPr>
            <a:spLocks noGrp="1" noChangeArrowheads="1"/>
          </p:cNvSpPr>
          <p:nvPr>
            <p:ph type="body" idx="1"/>
          </p:nvPr>
        </p:nvSpPr>
        <p:spPr>
          <a:noFill/>
          <a:ln/>
        </p:spPr>
        <p:txBody>
          <a:bodyPr/>
          <a:lstStyle/>
          <a:p>
            <a:r>
              <a:rPr lang="en-US" b="1">
                <a:latin typeface="Times" pitchFamily="18" charset="0"/>
              </a:rPr>
              <a:t>Logistics:</a:t>
            </a:r>
          </a:p>
          <a:p>
            <a:r>
              <a:rPr lang="en-US">
                <a:latin typeface="Times" pitchFamily="18" charset="0"/>
              </a:rPr>
              <a:t>Implement and confirm facility cleaning and restoration, including:</a:t>
            </a:r>
          </a:p>
          <a:p>
            <a:pPr>
              <a:buFontTx/>
              <a:buChar char="-"/>
            </a:pPr>
            <a:r>
              <a:rPr lang="en-US">
                <a:latin typeface="Times" pitchFamily="18" charset="0"/>
              </a:rPr>
              <a:t>Structure</a:t>
            </a:r>
          </a:p>
          <a:p>
            <a:pPr>
              <a:buFontTx/>
              <a:buChar char="-"/>
            </a:pPr>
            <a:r>
              <a:rPr lang="en-US">
                <a:latin typeface="Times" pitchFamily="18" charset="0"/>
              </a:rPr>
              <a:t>Medical equipment certification</a:t>
            </a:r>
          </a:p>
          <a:p>
            <a:pPr>
              <a:buFontTx/>
              <a:buChar char="-"/>
            </a:pPr>
            <a:r>
              <a:rPr lang="en-US">
                <a:latin typeface="Times" pitchFamily="18" charset="0"/>
              </a:rPr>
              <a:t>Provide debriefing and mental health support</a:t>
            </a:r>
          </a:p>
          <a:p>
            <a:pPr>
              <a:buFontTx/>
              <a:buChar char="-"/>
            </a:pPr>
            <a:r>
              <a:rPr lang="en-US">
                <a:latin typeface="Times" pitchFamily="18" charset="0"/>
              </a:rPr>
              <a:t>Inventory supplies, equipment, food, and water needed to return to normal levels</a:t>
            </a:r>
          </a:p>
          <a:p>
            <a:pPr>
              <a:buFontTx/>
              <a:buChar char="-"/>
            </a:pPr>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r>
              <a:rPr lang="en-US" i="1">
                <a:latin typeface="Times" pitchFamily="18" charset="0"/>
              </a:rPr>
              <a:t>Reference:</a:t>
            </a:r>
          </a:p>
          <a:p>
            <a:r>
              <a:rPr lang="en-US" i="1">
                <a:latin typeface="Times" pitchFamily="18" charset="0"/>
              </a:rPr>
              <a:t>Hospital Incident Command System. Incident Planning Guide: Evacuation, Complete or Partial Facility. August 2006. Available at </a:t>
            </a:r>
            <a:r>
              <a:rPr lang="en-US" i="1" u="sng">
                <a:latin typeface="Times" pitchFamily="18" charset="0"/>
                <a:hlinkClick r:id="rId3"/>
              </a:rPr>
              <a:t>http://www.hicscenter.org/docs/206.swf</a:t>
            </a:r>
            <a:r>
              <a:rPr lang="en-US" i="1">
                <a:latin typeface="Times" pitchFamily="18" charset="0"/>
              </a:rPr>
              <a:t> </a:t>
            </a:r>
          </a:p>
          <a:p>
            <a:pPr>
              <a:buFontTx/>
              <a:buChar char="-"/>
            </a:pPr>
            <a:endParaRPr lang="en-US">
              <a:latin typeface="Times" pitchFamily="18" charset="0"/>
            </a:endParaRP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76</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1376363" y="460375"/>
            <a:ext cx="3770312" cy="2828925"/>
          </a:xfrm>
          <a:ln/>
        </p:spPr>
      </p:sp>
      <p:sp>
        <p:nvSpPr>
          <p:cNvPr id="183299" name="Rectangle 3"/>
          <p:cNvSpPr>
            <a:spLocks noGrp="1" noChangeArrowheads="1"/>
          </p:cNvSpPr>
          <p:nvPr>
            <p:ph type="body" idx="1"/>
          </p:nvPr>
        </p:nvSpPr>
        <p:spPr>
          <a:noFill/>
          <a:ln/>
        </p:spPr>
        <p:txBody>
          <a:bodyPr/>
          <a:lstStyle/>
          <a:p>
            <a:r>
              <a:rPr lang="en-US" b="1">
                <a:latin typeface="Times" pitchFamily="18" charset="0"/>
              </a:rPr>
              <a:t>Planning Section</a:t>
            </a:r>
            <a:endParaRPr lang="en-US">
              <a:latin typeface="Times" pitchFamily="18" charset="0"/>
            </a:endParaRPr>
          </a:p>
          <a:p>
            <a:pPr>
              <a:buFontTx/>
              <a:buChar char="-"/>
            </a:pPr>
            <a:r>
              <a:rPr lang="en-US">
                <a:latin typeface="Times" pitchFamily="18" charset="0"/>
              </a:rPr>
              <a:t>Finalize the Incident Action Plan and demobilization plan</a:t>
            </a:r>
          </a:p>
          <a:p>
            <a:pPr>
              <a:buFontTx/>
              <a:buChar char="-"/>
            </a:pPr>
            <a:r>
              <a:rPr lang="en-US">
                <a:latin typeface="Times" pitchFamily="18" charset="0"/>
              </a:rPr>
              <a:t>Compile a final report of the incident and hospital response and recovery operations</a:t>
            </a:r>
          </a:p>
          <a:p>
            <a:pPr>
              <a:buFontTx/>
              <a:buChar char="-"/>
            </a:pPr>
            <a:r>
              <a:rPr lang="en-US">
                <a:latin typeface="Times" pitchFamily="18" charset="0"/>
              </a:rPr>
              <a:t>Ensure appropriate archiving of incident documentation</a:t>
            </a:r>
          </a:p>
          <a:p>
            <a:pPr>
              <a:buFontTx/>
              <a:buChar char="-"/>
            </a:pPr>
            <a:r>
              <a:rPr lang="en-US">
                <a:latin typeface="Times" pitchFamily="18" charset="0"/>
              </a:rPr>
              <a:t>Write after-action report and corrective action plan to include the following:</a:t>
            </a:r>
          </a:p>
          <a:p>
            <a:pPr lvl="1">
              <a:buFontTx/>
              <a:buChar char="-"/>
            </a:pPr>
            <a:r>
              <a:rPr lang="en-US">
                <a:latin typeface="Times" pitchFamily="18" charset="0"/>
              </a:rPr>
              <a:t>Summary of actions taken</a:t>
            </a:r>
          </a:p>
          <a:p>
            <a:pPr lvl="1">
              <a:buFontTx/>
              <a:buChar char="-"/>
            </a:pPr>
            <a:r>
              <a:rPr lang="en-US">
                <a:latin typeface="Times" pitchFamily="18" charset="0"/>
              </a:rPr>
              <a:t>Summary of the incident</a:t>
            </a:r>
          </a:p>
          <a:p>
            <a:pPr lvl="1">
              <a:buFontTx/>
              <a:buChar char="-"/>
            </a:pPr>
            <a:r>
              <a:rPr lang="en-US">
                <a:latin typeface="Times" pitchFamily="18" charset="0"/>
              </a:rPr>
              <a:t>Actions that went well</a:t>
            </a:r>
          </a:p>
          <a:p>
            <a:pPr lvl="1">
              <a:buFontTx/>
              <a:buChar char="-"/>
            </a:pPr>
            <a:r>
              <a:rPr lang="en-US">
                <a:latin typeface="Times" pitchFamily="18" charset="0"/>
              </a:rPr>
              <a:t>Area for improvement</a:t>
            </a:r>
          </a:p>
          <a:p>
            <a:pPr>
              <a:buFontTx/>
              <a:buChar char="-"/>
            </a:pPr>
            <a:r>
              <a:rPr lang="en-US">
                <a:latin typeface="Times" pitchFamily="18" charset="0"/>
              </a:rPr>
              <a:t>Recommendations for future response actions</a:t>
            </a: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r>
              <a:rPr lang="en-US" i="1">
                <a:latin typeface="Times" pitchFamily="18" charset="0"/>
              </a:rPr>
              <a:t>Reference:</a:t>
            </a:r>
          </a:p>
          <a:p>
            <a:r>
              <a:rPr lang="en-US" i="1">
                <a:latin typeface="Times" pitchFamily="18" charset="0"/>
              </a:rPr>
              <a:t>Hospital Incident Command System. Incident Planning Guide: Evacuation, Complete or Partial Facility. August 2006. Available at </a:t>
            </a:r>
            <a:r>
              <a:rPr lang="en-US" i="1" u="sng">
                <a:latin typeface="Times" pitchFamily="18" charset="0"/>
                <a:hlinkClick r:id="rId3"/>
              </a:rPr>
              <a:t>http://www.hicscenter.org/docs/206.swf</a:t>
            </a:r>
            <a:r>
              <a:rPr lang="en-US" i="1">
                <a:latin typeface="Times" pitchFamily="18" charset="0"/>
              </a:rPr>
              <a:t> </a:t>
            </a:r>
          </a:p>
          <a:p>
            <a:pPr>
              <a:buFontTx/>
              <a:buChar char="-"/>
            </a:pPr>
            <a:endParaRPr lang="en-US">
              <a:latin typeface="Times" pitchFamily="18" charset="0"/>
            </a:endParaRP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77</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xfrm>
            <a:off x="1376363" y="460375"/>
            <a:ext cx="3770312" cy="2828925"/>
          </a:xfrm>
          <a:ln/>
        </p:spPr>
      </p:sp>
      <p:sp>
        <p:nvSpPr>
          <p:cNvPr id="184323" name="Rectangle 3"/>
          <p:cNvSpPr>
            <a:spLocks noGrp="1" noChangeArrowheads="1"/>
          </p:cNvSpPr>
          <p:nvPr>
            <p:ph type="body" idx="1"/>
          </p:nvPr>
        </p:nvSpPr>
        <p:spPr>
          <a:noFill/>
          <a:ln/>
        </p:spPr>
        <p:txBody>
          <a:bodyPr/>
          <a:lstStyle/>
          <a:p>
            <a:r>
              <a:rPr lang="en-US" b="1">
                <a:latin typeface="Times" pitchFamily="18" charset="0"/>
              </a:rPr>
              <a:t>Finance/Administration:</a:t>
            </a:r>
          </a:p>
          <a:p>
            <a:pPr>
              <a:buFontTx/>
              <a:buChar char="-"/>
            </a:pPr>
            <a:r>
              <a:rPr lang="en-US">
                <a:latin typeface="Times" pitchFamily="18" charset="0"/>
              </a:rPr>
              <a:t>Compile final response, recovery cost and expenditure, estimated lost revenues</a:t>
            </a:r>
          </a:p>
          <a:p>
            <a:pPr>
              <a:buFontTx/>
              <a:buChar char="-"/>
            </a:pPr>
            <a:r>
              <a:rPr lang="en-US">
                <a:latin typeface="Times" pitchFamily="18" charset="0"/>
              </a:rPr>
              <a:t>Submit to Incident Commander for approval </a:t>
            </a:r>
          </a:p>
          <a:p>
            <a:pPr>
              <a:buFontTx/>
              <a:buChar char="-"/>
            </a:pPr>
            <a:r>
              <a:rPr lang="en-US">
                <a:latin typeface="Times" pitchFamily="18" charset="0"/>
              </a:rPr>
              <a:t>Contact insurance carriers to assist documenting structural and infrastructure damage and initiate claims </a:t>
            </a:r>
          </a:p>
          <a:p>
            <a:pPr>
              <a:buFontTx/>
              <a:buChar char="-"/>
            </a:pPr>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a:p>
            <a:r>
              <a:rPr lang="en-US" i="1">
                <a:latin typeface="Times" pitchFamily="18" charset="0"/>
              </a:rPr>
              <a:t>Reference:</a:t>
            </a:r>
          </a:p>
          <a:p>
            <a:r>
              <a:rPr lang="en-US" i="1">
                <a:latin typeface="Times" pitchFamily="18" charset="0"/>
              </a:rPr>
              <a:t>Hospital Incident Command System. Incident Planning Guide: Evacuation, Complete or Partial Facility. August 2006. Available at </a:t>
            </a:r>
            <a:r>
              <a:rPr lang="en-US" i="1" u="sng">
                <a:latin typeface="Times" pitchFamily="18" charset="0"/>
                <a:hlinkClick r:id="rId3"/>
              </a:rPr>
              <a:t>http://www.hicscenter.org/docs/206.swf</a:t>
            </a:r>
            <a:r>
              <a:rPr lang="en-US" i="1">
                <a:latin typeface="Times" pitchFamily="18" charset="0"/>
              </a:rPr>
              <a:t> </a:t>
            </a:r>
          </a:p>
          <a:p>
            <a:pPr>
              <a:buFontTx/>
              <a:buChar char="-"/>
            </a:pPr>
            <a:endParaRPr lang="en-US">
              <a:latin typeface="Times" pitchFamily="18" charset="0"/>
            </a:endParaRPr>
          </a:p>
          <a:p>
            <a:endParaRPr lang="en-US">
              <a:latin typeface="Times" pitchFamily="18" charset="0"/>
            </a:endParaRP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78</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xfrm>
            <a:off x="1376363" y="460375"/>
            <a:ext cx="3770312" cy="2828925"/>
          </a:xfrm>
          <a:ln/>
        </p:spPr>
      </p:sp>
      <p:sp>
        <p:nvSpPr>
          <p:cNvPr id="185347" name="Rectangle 3"/>
          <p:cNvSpPr>
            <a:spLocks noGrp="1" noChangeArrowheads="1"/>
          </p:cNvSpPr>
          <p:nvPr>
            <p:ph type="body" idx="1"/>
          </p:nvPr>
        </p:nvSpPr>
        <p:spPr>
          <a:noFill/>
          <a:ln/>
        </p:spPr>
        <p:txBody>
          <a:bodyPr/>
          <a:lstStyle/>
          <a:p>
            <a:endParaRPr lang="en-US">
              <a:latin typeface="Times" pitchFamily="18" charset="0"/>
            </a:endParaRP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79</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6"/>
          <p:cNvSpPr>
            <a:spLocks noGrp="1" noChangeArrowheads="1"/>
          </p:cNvSpPr>
          <p:nvPr>
            <p:ph type="ftr" sz="quarter" idx="4"/>
          </p:nvPr>
        </p:nvSpPr>
        <p:spPr>
          <a:noFill/>
        </p:spPr>
        <p:txBody>
          <a:bodyPr/>
          <a:lstStyle/>
          <a:p>
            <a:r>
              <a:rPr lang="en-US"/>
              <a:t>Course Guide: Hospital Evacuation: Principles and Practices ARW-214-W</a:t>
            </a:r>
            <a:endParaRPr lang="en-US" sz="1200"/>
          </a:p>
        </p:txBody>
      </p:sp>
      <p:sp>
        <p:nvSpPr>
          <p:cNvPr id="111619" name="Rectangle 10"/>
          <p:cNvSpPr>
            <a:spLocks noGrp="1" noChangeArrowheads="1"/>
          </p:cNvSpPr>
          <p:nvPr>
            <p:ph type="sldNum" sz="quarter" idx="5"/>
          </p:nvPr>
        </p:nvSpPr>
        <p:spPr>
          <a:noFill/>
        </p:spPr>
        <p:txBody>
          <a:bodyPr/>
          <a:lstStyle/>
          <a:p>
            <a:fld id="{8DD0EEF3-2A32-47A8-9542-B2485225ACF4}" type="slidenum">
              <a:rPr lang="en-US" smtClean="0"/>
              <a:pPr/>
              <a:t>7</a:t>
            </a:fld>
            <a:endParaRPr lang="en-US"/>
          </a:p>
        </p:txBody>
      </p:sp>
      <p:sp>
        <p:nvSpPr>
          <p:cNvPr id="111620" name="Rectangle 7"/>
          <p:cNvSpPr txBox="1">
            <a:spLocks noGrp="1" noChangeArrowheads="1"/>
          </p:cNvSpPr>
          <p:nvPr/>
        </p:nvSpPr>
        <p:spPr bwMode="auto">
          <a:xfrm>
            <a:off x="3979863" y="8845550"/>
            <a:ext cx="3044825" cy="465138"/>
          </a:xfrm>
          <a:prstGeom prst="rect">
            <a:avLst/>
          </a:prstGeom>
          <a:noFill/>
          <a:ln w="9525">
            <a:noFill/>
            <a:miter lim="800000"/>
            <a:headEnd/>
            <a:tailEnd/>
          </a:ln>
        </p:spPr>
        <p:txBody>
          <a:bodyPr lIns="93354" tIns="46678" rIns="93354" bIns="46678" anchor="b"/>
          <a:lstStyle/>
          <a:p>
            <a:pPr algn="r" eaLnBrk="0" hangingPunct="0"/>
            <a:endParaRPr lang="en-US" sz="1200"/>
          </a:p>
        </p:txBody>
      </p:sp>
      <p:sp>
        <p:nvSpPr>
          <p:cNvPr id="111621" name="Slide Image Placeholder 1"/>
          <p:cNvSpPr>
            <a:spLocks noGrp="1" noRot="1" noChangeAspect="1" noTextEdit="1"/>
          </p:cNvSpPr>
          <p:nvPr>
            <p:ph type="sldImg"/>
          </p:nvPr>
        </p:nvSpPr>
        <p:spPr>
          <a:ln/>
        </p:spPr>
      </p:sp>
      <p:sp>
        <p:nvSpPr>
          <p:cNvPr id="111622" name="Notes Placeholder 2"/>
          <p:cNvSpPr>
            <a:spLocks noGrp="1"/>
          </p:cNvSpPr>
          <p:nvPr>
            <p:ph type="body" idx="1"/>
          </p:nvPr>
        </p:nvSpPr>
        <p:spPr>
          <a:noFill/>
          <a:ln/>
        </p:spPr>
        <p:txBody>
          <a:bodyPr/>
          <a:lstStyle/>
          <a:p>
            <a:r>
              <a:rPr lang="en-US">
                <a:latin typeface="Times" pitchFamily="18" charset="0"/>
              </a:rPr>
              <a:t>Mitigation involves any activities that reduce or eliminate the impact of an incident and can either be structural or non-structural. Mitigation can be can be implemented before, during, or after an incident occurs. </a:t>
            </a:r>
          </a:p>
          <a:p>
            <a:r>
              <a:rPr lang="en-US" b="1">
                <a:latin typeface="Times" pitchFamily="18" charset="0"/>
              </a:rPr>
              <a:t>Structural mitigation </a:t>
            </a:r>
            <a:r>
              <a:rPr lang="en-US">
                <a:latin typeface="Times" pitchFamily="18" charset="0"/>
              </a:rPr>
              <a:t>entails making physical changes to reduce the risks associated with a given incident. </a:t>
            </a:r>
          </a:p>
          <a:p>
            <a:r>
              <a:rPr lang="en-US">
                <a:latin typeface="Times" pitchFamily="18" charset="0"/>
              </a:rPr>
              <a:t>Examples of structural mitigation include, keeping critical resources in elevated locations to ensure their safety in a flooding event, installing fire proof doors to protect areas and prevent the spread of a fire in your facility, and constructing ‘safe rooms’ where patients and staff can congregate while waiting to be evacuated. </a:t>
            </a:r>
          </a:p>
          <a:p>
            <a:r>
              <a:rPr lang="en-US" b="1">
                <a:latin typeface="Times" pitchFamily="18" charset="0"/>
              </a:rPr>
              <a:t>Non-structural mitigation </a:t>
            </a:r>
            <a:r>
              <a:rPr lang="en-US">
                <a:latin typeface="Times" pitchFamily="18" charset="0"/>
              </a:rPr>
              <a:t>is achieved through policy development and implementation, including community integration. </a:t>
            </a:r>
          </a:p>
          <a:p>
            <a:r>
              <a:rPr lang="en-US">
                <a:latin typeface="Times" pitchFamily="18" charset="0"/>
              </a:rPr>
              <a:t>For example, the fire doors that we installed in our structural mitigation example do us no good if they are left open, so we implement a policy that doors are to be kept close at all times. Other forms of non-structural mitigation include the implementation of a facility evacuation plan, and more importantly drilling the plan so that all involved are comfortable with their responsibilities. </a:t>
            </a:r>
          </a:p>
          <a:p>
            <a:endParaRPr lang="en-US">
              <a:latin typeface="Times" pitchFamily="18" charset="0"/>
            </a:endParaRPr>
          </a:p>
          <a:p>
            <a:endParaRPr lang="en-US">
              <a:latin typeface="Times" pitchFamily="18" charset="0"/>
            </a:endParaRPr>
          </a:p>
          <a:p>
            <a:endParaRPr lang="en-US">
              <a:latin typeface="Times" pitchFamily="18" charset="0"/>
            </a:endParaRPr>
          </a:p>
          <a:p>
            <a:endParaRPr lang="en-US">
              <a:latin typeface="Times" pitchFamily="18"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6"/>
          <p:cNvSpPr>
            <a:spLocks noGrp="1" noChangeArrowheads="1"/>
          </p:cNvSpPr>
          <p:nvPr>
            <p:ph type="ftr" sz="quarter" idx="4"/>
          </p:nvPr>
        </p:nvSpPr>
        <p:spPr>
          <a:noFill/>
        </p:spPr>
        <p:txBody>
          <a:bodyPr/>
          <a:lstStyle/>
          <a:p>
            <a:r>
              <a:rPr lang="en-US"/>
              <a:t>Course Guide: Hospital Evacuation: Principles and Practices ARW-214-W</a:t>
            </a:r>
            <a:endParaRPr lang="en-US" sz="1200"/>
          </a:p>
        </p:txBody>
      </p:sp>
      <p:sp>
        <p:nvSpPr>
          <p:cNvPr id="186371" name="Rectangle 10"/>
          <p:cNvSpPr>
            <a:spLocks noGrp="1" noChangeArrowheads="1"/>
          </p:cNvSpPr>
          <p:nvPr>
            <p:ph type="sldNum" sz="quarter" idx="5"/>
          </p:nvPr>
        </p:nvSpPr>
        <p:spPr>
          <a:noFill/>
        </p:spPr>
        <p:txBody>
          <a:bodyPr/>
          <a:lstStyle/>
          <a:p>
            <a:fld id="{5B577108-2D76-4816-B5A5-C9ACC3EE9D71}" type="slidenum">
              <a:rPr lang="en-US" smtClean="0"/>
              <a:pPr/>
              <a:t>80</a:t>
            </a:fld>
            <a:endParaRPr lang="en-US"/>
          </a:p>
        </p:txBody>
      </p:sp>
      <p:sp>
        <p:nvSpPr>
          <p:cNvPr id="186372" name="Slide Image Placeholder 1"/>
          <p:cNvSpPr>
            <a:spLocks noGrp="1" noRot="1" noChangeAspect="1" noTextEdit="1"/>
          </p:cNvSpPr>
          <p:nvPr>
            <p:ph type="sldImg"/>
          </p:nvPr>
        </p:nvSpPr>
        <p:spPr>
          <a:ln/>
        </p:spPr>
      </p:sp>
      <p:sp>
        <p:nvSpPr>
          <p:cNvPr id="186373" name="Notes Placeholder 2"/>
          <p:cNvSpPr>
            <a:spLocks noGrp="1"/>
          </p:cNvSpPr>
          <p:nvPr>
            <p:ph type="body" idx="1"/>
          </p:nvPr>
        </p:nvSpPr>
        <p:spPr>
          <a:noFill/>
          <a:ln/>
        </p:spPr>
        <p:txBody>
          <a:bodyPr/>
          <a:lstStyle/>
          <a:p>
            <a:r>
              <a:rPr lang="en-US">
                <a:latin typeface="Times" pitchFamily="18" charset="0"/>
              </a:rPr>
              <a:t>This lesson provides a summary of the course. It will highlight the course content that the participant should take away from. </a:t>
            </a:r>
            <a:endParaRPr lang="en-US">
              <a:solidFill>
                <a:srgbClr val="FF0000"/>
              </a:solidFill>
              <a:latin typeface="Times" pitchFamily="18" charset="0"/>
            </a:endParaRPr>
          </a:p>
          <a:p>
            <a:endParaRPr lang="en-US">
              <a:solidFill>
                <a:srgbClr val="FF0000"/>
              </a:solidFill>
              <a:latin typeface="Times" pitchFamily="18" charset="0"/>
            </a:endParaRPr>
          </a:p>
          <a:p>
            <a:endParaRPr lang="en-US">
              <a:solidFill>
                <a:srgbClr val="FF0000"/>
              </a:solidFill>
              <a:latin typeface="Times" pitchFamily="18" charset="0"/>
            </a:endParaRPr>
          </a:p>
          <a:p>
            <a:endParaRPr lang="en-US">
              <a:latin typeface="Times" pitchFamily="18" charset="0"/>
            </a:endParaRPr>
          </a:p>
          <a:p>
            <a:endParaRPr lang="en-US">
              <a:latin typeface="Times" pitchFamily="18"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1376363" y="460375"/>
            <a:ext cx="3770312" cy="2828925"/>
          </a:xfrm>
          <a:ln/>
        </p:spPr>
      </p:sp>
      <p:sp>
        <p:nvSpPr>
          <p:cNvPr id="187395" name="Rectangle 3"/>
          <p:cNvSpPr>
            <a:spLocks noGrp="1" noChangeArrowheads="1"/>
          </p:cNvSpPr>
          <p:nvPr>
            <p:ph type="body" idx="1"/>
          </p:nvPr>
        </p:nvSpPr>
        <p:spPr>
          <a:noFill/>
          <a:ln/>
        </p:spPr>
        <p:txBody>
          <a:bodyPr/>
          <a:lstStyle/>
          <a:p>
            <a:r>
              <a:rPr lang="en-US" u="sng" dirty="0">
                <a:latin typeface="Times" pitchFamily="18" charset="0"/>
              </a:rPr>
              <a:t>Terminal Learning Objective (TLO):</a:t>
            </a:r>
          </a:p>
          <a:p>
            <a:pPr>
              <a:buFontTx/>
              <a:buChar char="-"/>
            </a:pPr>
            <a:r>
              <a:rPr lang="en-US" dirty="0">
                <a:latin typeface="Times" pitchFamily="18" charset="0"/>
              </a:rPr>
              <a:t>Upon completion of this lesson, participants will be able to identify the four (4) phases of evacuation with 100% accuracy. </a:t>
            </a:r>
          </a:p>
          <a:p>
            <a:endParaRPr lang="en-US" dirty="0">
              <a:latin typeface="Times" pitchFamily="18" charset="0"/>
            </a:endParaRPr>
          </a:p>
          <a:p>
            <a:r>
              <a:rPr lang="en-US" u="sng" dirty="0">
                <a:latin typeface="Times" pitchFamily="18" charset="0"/>
              </a:rPr>
              <a:t>Enabling Learning Objectives (ELO):</a:t>
            </a:r>
          </a:p>
          <a:p>
            <a:pPr>
              <a:buFontTx/>
              <a:buChar char="-"/>
            </a:pPr>
            <a:r>
              <a:rPr lang="en-US" dirty="0">
                <a:latin typeface="Times" pitchFamily="18" charset="0"/>
              </a:rPr>
              <a:t>Upon completion of this lesson, participants will be able to list three (3) phases of assessing risk with 100% accuracy.</a:t>
            </a:r>
          </a:p>
          <a:p>
            <a:pPr>
              <a:buFontTx/>
              <a:buChar char="-"/>
            </a:pPr>
            <a:r>
              <a:rPr lang="en-US" dirty="0">
                <a:latin typeface="Times" pitchFamily="18" charset="0"/>
              </a:rPr>
              <a:t>Upon completion of this lesson, participants will be able to list four (4) key evacuation planning components with 100% accuracy.</a:t>
            </a:r>
          </a:p>
          <a:p>
            <a:pPr>
              <a:buFontTx/>
              <a:buChar char="-"/>
            </a:pPr>
            <a:r>
              <a:rPr lang="en-US" dirty="0">
                <a:latin typeface="Times" pitchFamily="18" charset="0"/>
              </a:rPr>
              <a:t>Upon completion of this lesson, participants will be able to list the three (3) phases of facility evacuation with 100% accuracy.</a:t>
            </a:r>
          </a:p>
          <a:p>
            <a:pPr>
              <a:buFontTx/>
              <a:buChar char="-"/>
            </a:pPr>
            <a:r>
              <a:rPr lang="en-US" dirty="0">
                <a:latin typeface="Times" pitchFamily="18" charset="0"/>
              </a:rPr>
              <a:t>Upon completion of this lesson, participants will be able to list two (2</a:t>
            </a:r>
            <a:r>
              <a:rPr lang="en-US">
                <a:latin typeface="Times" pitchFamily="18" charset="0"/>
              </a:rPr>
              <a:t>) phases of </a:t>
            </a:r>
            <a:r>
              <a:rPr lang="en-US" dirty="0">
                <a:latin typeface="Times" pitchFamily="18" charset="0"/>
              </a:rPr>
              <a:t>recovery with 100% accuracy. </a:t>
            </a: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81</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xfrm>
            <a:off x="1376363" y="460375"/>
            <a:ext cx="3770312" cy="2828925"/>
          </a:xfrm>
          <a:ln/>
        </p:spPr>
      </p:sp>
      <p:sp>
        <p:nvSpPr>
          <p:cNvPr id="188419" name="Rectangle 3"/>
          <p:cNvSpPr>
            <a:spLocks noGrp="1" noChangeArrowheads="1"/>
          </p:cNvSpPr>
          <p:nvPr>
            <p:ph type="body" idx="1"/>
          </p:nvPr>
        </p:nvSpPr>
        <p:spPr>
          <a:noFill/>
          <a:ln/>
        </p:spPr>
        <p:txBody>
          <a:bodyPr/>
          <a:lstStyle/>
          <a:p>
            <a:endParaRPr lang="en-US">
              <a:latin typeface="Times" pitchFamily="18" charset="0"/>
            </a:endParaRP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82</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xfrm>
            <a:off x="1376363" y="460375"/>
            <a:ext cx="3770312" cy="2828925"/>
          </a:xfrm>
          <a:ln/>
        </p:spPr>
      </p:sp>
      <p:sp>
        <p:nvSpPr>
          <p:cNvPr id="189443" name="Rectangle 3"/>
          <p:cNvSpPr>
            <a:spLocks noGrp="1" noChangeArrowheads="1"/>
          </p:cNvSpPr>
          <p:nvPr>
            <p:ph type="body" idx="1"/>
          </p:nvPr>
        </p:nvSpPr>
        <p:spPr>
          <a:noFill/>
          <a:ln/>
        </p:spPr>
        <p:txBody>
          <a:bodyPr/>
          <a:lstStyle/>
          <a:p>
            <a:endParaRPr lang="en-US">
              <a:latin typeface="Times" pitchFamily="18" charset="0"/>
            </a:endParaRP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83</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xfrm>
            <a:off x="1376363" y="460375"/>
            <a:ext cx="3770312" cy="2828925"/>
          </a:xfrm>
          <a:ln/>
        </p:spPr>
      </p:sp>
      <p:sp>
        <p:nvSpPr>
          <p:cNvPr id="190467" name="Rectangle 3"/>
          <p:cNvSpPr>
            <a:spLocks noGrp="1" noChangeArrowheads="1"/>
          </p:cNvSpPr>
          <p:nvPr>
            <p:ph type="body" idx="1"/>
          </p:nvPr>
        </p:nvSpPr>
        <p:spPr>
          <a:noFill/>
          <a:ln/>
        </p:spPr>
        <p:txBody>
          <a:bodyPr/>
          <a:lstStyle/>
          <a:p>
            <a:endParaRPr lang="en-US">
              <a:latin typeface="Times" pitchFamily="18" charset="0"/>
            </a:endParaRP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84</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xfrm>
            <a:off x="1376363" y="460375"/>
            <a:ext cx="3770312" cy="2828925"/>
          </a:xfrm>
          <a:ln/>
        </p:spPr>
      </p:sp>
      <p:sp>
        <p:nvSpPr>
          <p:cNvPr id="191491" name="Notes Placeholder 2"/>
          <p:cNvSpPr>
            <a:spLocks noGrp="1"/>
          </p:cNvSpPr>
          <p:nvPr>
            <p:ph type="body" idx="1"/>
          </p:nvPr>
        </p:nvSpPr>
        <p:spPr>
          <a:noFill/>
          <a:ln/>
        </p:spPr>
        <p:txBody>
          <a:bodyPr/>
          <a:lstStyle/>
          <a:p>
            <a:endParaRPr lang="en-US">
              <a:latin typeface="Times" pitchFamily="18" charset="0"/>
            </a:endParaRP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85</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1376363" y="460375"/>
            <a:ext cx="3770312" cy="2828925"/>
          </a:xfrm>
          <a:ln/>
        </p:spPr>
      </p:sp>
      <p:sp>
        <p:nvSpPr>
          <p:cNvPr id="192515" name="Rectangle 3"/>
          <p:cNvSpPr>
            <a:spLocks noGrp="1" noChangeArrowheads="1"/>
          </p:cNvSpPr>
          <p:nvPr>
            <p:ph type="body" idx="1"/>
          </p:nvPr>
        </p:nvSpPr>
        <p:spPr>
          <a:noFill/>
          <a:ln/>
        </p:spPr>
        <p:txBody>
          <a:bodyPr/>
          <a:lstStyle/>
          <a:p>
            <a:endParaRPr lang="en-US">
              <a:latin typeface="Times" pitchFamily="18" charset="0"/>
            </a:endParaRPr>
          </a:p>
        </p:txBody>
      </p:sp>
      <p:sp>
        <p:nvSpPr>
          <p:cNvPr id="4" name="Slide Number Placeholder 3"/>
          <p:cNvSpPr>
            <a:spLocks noGrp="1"/>
          </p:cNvSpPr>
          <p:nvPr>
            <p:ph type="sldNum" sz="quarter" idx="10"/>
          </p:nvPr>
        </p:nvSpPr>
        <p:spPr/>
        <p:txBody>
          <a:bodyPr/>
          <a:lstStyle/>
          <a:p>
            <a:pPr>
              <a:defRPr/>
            </a:pPr>
            <a:fld id="{D5119C41-6242-42BD-8F9E-7B32B2EE53B4}" type="slidenum">
              <a:rPr lang="en-US" smtClean="0"/>
              <a:pPr>
                <a:defRPr/>
              </a:pPr>
              <a:t>86</a:t>
            </a:fld>
            <a:endParaRPr lang="en-US"/>
          </a:p>
        </p:txBody>
      </p:sp>
      <p:sp>
        <p:nvSpPr>
          <p:cNvPr id="5" name="Footer Placeholder 4"/>
          <p:cNvSpPr>
            <a:spLocks noGrp="1"/>
          </p:cNvSpPr>
          <p:nvPr>
            <p:ph type="ftr" sz="quarter" idx="11"/>
          </p:nvPr>
        </p:nvSpPr>
        <p:spPr/>
        <p:txBody>
          <a:bodyPr/>
          <a:lstStyle/>
          <a:p>
            <a:pPr>
              <a:defRPr/>
            </a:pPr>
            <a:r>
              <a:rPr lang="en-US"/>
              <a:t>Course Guide: Hospital Evacuation: Principles and Practices ARW-214-W</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6"/>
          <p:cNvSpPr>
            <a:spLocks noGrp="1" noChangeArrowheads="1"/>
          </p:cNvSpPr>
          <p:nvPr>
            <p:ph type="ftr" sz="quarter" idx="4"/>
          </p:nvPr>
        </p:nvSpPr>
        <p:spPr>
          <a:noFill/>
        </p:spPr>
        <p:txBody>
          <a:bodyPr/>
          <a:lstStyle/>
          <a:p>
            <a:r>
              <a:rPr lang="en-US"/>
              <a:t>Course Guide: Hospital Evacuation: Principles and Practices ARW-214-W</a:t>
            </a:r>
            <a:endParaRPr lang="en-US" sz="1200"/>
          </a:p>
        </p:txBody>
      </p:sp>
      <p:sp>
        <p:nvSpPr>
          <p:cNvPr id="112643" name="Rectangle 10"/>
          <p:cNvSpPr>
            <a:spLocks noGrp="1" noChangeArrowheads="1"/>
          </p:cNvSpPr>
          <p:nvPr>
            <p:ph type="sldNum" sz="quarter" idx="5"/>
          </p:nvPr>
        </p:nvSpPr>
        <p:spPr>
          <a:noFill/>
        </p:spPr>
        <p:txBody>
          <a:bodyPr/>
          <a:lstStyle/>
          <a:p>
            <a:fld id="{59FA65F2-7A05-4E48-A468-09D1B70F5B2E}" type="slidenum">
              <a:rPr lang="en-US" smtClean="0"/>
              <a:pPr/>
              <a:t>8</a:t>
            </a:fld>
            <a:endParaRPr lang="en-US"/>
          </a:p>
        </p:txBody>
      </p:sp>
      <p:sp>
        <p:nvSpPr>
          <p:cNvPr id="112644" name="Rectangle 2"/>
          <p:cNvSpPr>
            <a:spLocks noGrp="1" noRot="1" noChangeAspect="1" noChangeArrowheads="1" noTextEdit="1"/>
          </p:cNvSpPr>
          <p:nvPr>
            <p:ph type="sldImg"/>
          </p:nvPr>
        </p:nvSpPr>
        <p:spPr>
          <a:ln/>
        </p:spPr>
      </p:sp>
      <p:sp>
        <p:nvSpPr>
          <p:cNvPr id="112645" name="Rectangle 3"/>
          <p:cNvSpPr>
            <a:spLocks noGrp="1" noChangeArrowheads="1"/>
          </p:cNvSpPr>
          <p:nvPr>
            <p:ph type="body" idx="1"/>
          </p:nvPr>
        </p:nvSpPr>
        <p:spPr>
          <a:noFill/>
          <a:ln/>
        </p:spPr>
        <p:txBody>
          <a:bodyPr/>
          <a:lstStyle/>
          <a:p>
            <a:endParaRPr lang="en-US">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0"/>
          <p:cNvPicPr>
            <a:picLocks noChangeAspect="1" noChangeArrowheads="1"/>
          </p:cNvPicPr>
          <p:nvPr userDrawn="1"/>
        </p:nvPicPr>
        <p:blipFill>
          <a:blip r:embed="rId2" cstate="print"/>
          <a:srcRect/>
          <a:stretch>
            <a:fillRect/>
          </a:stretch>
        </p:blipFill>
        <p:spPr bwMode="auto">
          <a:xfrm>
            <a:off x="-219075" y="0"/>
            <a:ext cx="9545638" cy="7161213"/>
          </a:xfrm>
          <a:prstGeom prst="rect">
            <a:avLst/>
          </a:prstGeom>
          <a:noFill/>
          <a:ln w="9525">
            <a:noFill/>
            <a:miter lim="800000"/>
            <a:headEnd/>
            <a:tailEnd/>
          </a:ln>
        </p:spPr>
      </p:pic>
      <p:sp>
        <p:nvSpPr>
          <p:cNvPr id="3" name="Text Box 8"/>
          <p:cNvSpPr txBox="1">
            <a:spLocks noChangeArrowheads="1"/>
          </p:cNvSpPr>
          <p:nvPr userDrawn="1"/>
        </p:nvSpPr>
        <p:spPr bwMode="auto">
          <a:xfrm>
            <a:off x="268288" y="3389313"/>
            <a:ext cx="7294562" cy="2308225"/>
          </a:xfrm>
          <a:prstGeom prst="rect">
            <a:avLst/>
          </a:prstGeom>
          <a:noFill/>
          <a:ln w="9525">
            <a:noFill/>
            <a:miter lim="800000"/>
            <a:headEnd/>
            <a:tailEnd/>
          </a:ln>
          <a:effectLst/>
        </p:spPr>
        <p:txBody>
          <a:bodyPr wrap="none">
            <a:spAutoFit/>
          </a:bodyPr>
          <a:lstStyle/>
          <a:p>
            <a:pPr eaLnBrk="0" hangingPunct="0">
              <a:defRPr/>
            </a:pPr>
            <a:r>
              <a:rPr lang="en-US" sz="5800" dirty="0">
                <a:solidFill>
                  <a:schemeClr val="bg1"/>
                </a:solidFill>
                <a:latin typeface="Times"/>
              </a:rPr>
              <a:t>Hospital Evacuation:</a:t>
            </a:r>
          </a:p>
          <a:p>
            <a:pPr eaLnBrk="0" hangingPunct="0">
              <a:defRPr/>
            </a:pPr>
            <a:r>
              <a:rPr lang="en-US" sz="5800" dirty="0">
                <a:solidFill>
                  <a:schemeClr val="bg1"/>
                </a:solidFill>
                <a:latin typeface="Times"/>
              </a:rPr>
              <a:t>Principles and Practices</a:t>
            </a:r>
          </a:p>
          <a:p>
            <a:pPr eaLnBrk="0" hangingPunct="0">
              <a:defRPr/>
            </a:pPr>
            <a:r>
              <a:rPr lang="en-US" b="1" dirty="0">
                <a:solidFill>
                  <a:schemeClr val="bg1"/>
                </a:solidFill>
                <a:latin typeface="Times"/>
              </a:rPr>
              <a:t>AWR-214-W</a:t>
            </a:r>
          </a:p>
        </p:txBody>
      </p:sp>
      <p:sp>
        <p:nvSpPr>
          <p:cNvPr id="4" name="Text Box 10"/>
          <p:cNvSpPr txBox="1">
            <a:spLocks noChangeArrowheads="1"/>
          </p:cNvSpPr>
          <p:nvPr userDrawn="1"/>
        </p:nvSpPr>
        <p:spPr bwMode="auto">
          <a:xfrm>
            <a:off x="290513" y="5645150"/>
            <a:ext cx="1344612" cy="369888"/>
          </a:xfrm>
          <a:prstGeom prst="rect">
            <a:avLst/>
          </a:prstGeom>
          <a:noFill/>
          <a:ln w="9525">
            <a:noFill/>
            <a:miter lim="800000"/>
            <a:headEnd/>
            <a:tailEnd/>
          </a:ln>
          <a:effectLst/>
        </p:spPr>
        <p:txBody>
          <a:bodyPr wrap="none">
            <a:spAutoFit/>
          </a:bodyPr>
          <a:lstStyle/>
          <a:p>
            <a:pPr eaLnBrk="0" hangingPunct="0">
              <a:defRPr/>
            </a:pPr>
            <a:r>
              <a:rPr lang="en-US" sz="1800" i="1" dirty="0">
                <a:solidFill>
                  <a:schemeClr val="bg1"/>
                </a:solidFill>
                <a:latin typeface="Times"/>
              </a:rPr>
              <a:t>August 2010</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1"/>
          <p:cNvSpPr>
            <a:spLocks noGrp="1" noChangeArrowheads="1"/>
          </p:cNvSpPr>
          <p:nvPr>
            <p:ph type="sldNum" sz="quarter" idx="10"/>
          </p:nvPr>
        </p:nvSpPr>
        <p:spPr/>
        <p:txBody>
          <a:bodyPr/>
          <a:lstStyle>
            <a:lvl1pPr>
              <a:defRPr/>
            </a:lvl1pPr>
          </a:lstStyle>
          <a:p>
            <a:pPr>
              <a:defRPr/>
            </a:pPr>
            <a:r>
              <a:rPr lang="en-US" dirty="0"/>
              <a:t>AWR- 214-W </a:t>
            </a:r>
            <a:fld id="{7A45961E-1600-4DD7-A75F-8F9241E86DA3}" type="slidenum">
              <a:rPr lang="en-US" smtClean="0">
                <a:solidFill>
                  <a:schemeClr val="bg2"/>
                </a:solidFill>
              </a:rPr>
              <a:pPr>
                <a:defRPr/>
              </a:pPr>
              <a:t>‹#›</a:t>
            </a:fld>
            <a:endParaRPr lang="en-US" dirty="0">
              <a:solidFill>
                <a:schemeClr val="bg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1"/>
          <p:cNvSpPr>
            <a:spLocks noGrp="1" noChangeArrowheads="1"/>
          </p:cNvSpPr>
          <p:nvPr>
            <p:ph type="sldNum" sz="quarter" idx="10"/>
          </p:nvPr>
        </p:nvSpPr>
        <p:spPr/>
        <p:txBody>
          <a:bodyPr/>
          <a:lstStyle>
            <a:lvl1pPr>
              <a:defRPr/>
            </a:lvl1pPr>
          </a:lstStyle>
          <a:p>
            <a:pPr>
              <a:defRPr/>
            </a:pPr>
            <a:r>
              <a:rPr lang="en-US" dirty="0"/>
              <a:t>AWR- 214-W </a:t>
            </a:r>
            <a:fld id="{7EDFBF83-0AB5-4966-855C-5B8F7C52CC2E}" type="slidenum">
              <a:rPr lang="en-US" smtClean="0">
                <a:solidFill>
                  <a:schemeClr val="bg2"/>
                </a:solidFill>
              </a:rPr>
              <a:pPr>
                <a:defRPr/>
              </a:pPr>
              <a:t>‹#›</a:t>
            </a:fld>
            <a:endParaRPr lang="en-US" dirty="0">
              <a:solidFill>
                <a:schemeClr val="bg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9013"/>
            <a:ext cx="2057400" cy="5546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89013"/>
            <a:ext cx="6019800" cy="5546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1"/>
          <p:cNvSpPr>
            <a:spLocks noGrp="1" noChangeArrowheads="1"/>
          </p:cNvSpPr>
          <p:nvPr>
            <p:ph type="sldNum" sz="quarter" idx="10"/>
          </p:nvPr>
        </p:nvSpPr>
        <p:spPr/>
        <p:txBody>
          <a:bodyPr/>
          <a:lstStyle>
            <a:lvl1pPr>
              <a:defRPr/>
            </a:lvl1pPr>
          </a:lstStyle>
          <a:p>
            <a:pPr>
              <a:defRPr/>
            </a:pPr>
            <a:r>
              <a:rPr lang="en-US" dirty="0"/>
              <a:t>AWR- 214-W </a:t>
            </a:r>
            <a:fld id="{3D6BA2D1-946C-4282-830C-FC10BC0E4AE1}" type="slidenum">
              <a:rPr lang="en-US" smtClean="0">
                <a:solidFill>
                  <a:schemeClr val="bg2"/>
                </a:solidFill>
              </a:rPr>
              <a:pPr>
                <a:defRPr/>
              </a:pPr>
              <a:t>‹#›</a:t>
            </a:fld>
            <a:endParaRPr lang="en-US" dirty="0">
              <a:solidFill>
                <a:schemeClr val="bg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a:xfrm>
            <a:off x="685800" y="6172200"/>
            <a:ext cx="1905000" cy="457200"/>
          </a:xfrm>
          <a:prstGeom prst="rect">
            <a:avLst/>
          </a:prstGeom>
        </p:spPr>
        <p:txBody>
          <a:bodyPr/>
          <a:lstStyle>
            <a:lvl1pPr eaLnBrk="0" hangingPunct="0">
              <a:defRPr>
                <a:latin typeface="Times"/>
              </a:defRPr>
            </a:lvl1pPr>
          </a:lstStyle>
          <a:p>
            <a:pPr>
              <a:defRPr/>
            </a:pPr>
            <a:endParaRPr lang="en-US"/>
          </a:p>
        </p:txBody>
      </p:sp>
      <p:sp>
        <p:nvSpPr>
          <p:cNvPr id="5" name="Footer Placeholder 4"/>
          <p:cNvSpPr>
            <a:spLocks noGrp="1"/>
          </p:cNvSpPr>
          <p:nvPr>
            <p:ph type="ftr" sz="quarter" idx="11"/>
          </p:nvPr>
        </p:nvSpPr>
        <p:spPr>
          <a:xfrm>
            <a:off x="3124200" y="6172200"/>
            <a:ext cx="2895600" cy="457200"/>
          </a:xfrm>
          <a:prstGeom prst="rect">
            <a:avLst/>
          </a:prstGeom>
        </p:spPr>
        <p:txBody>
          <a:bodyPr/>
          <a:lstStyle>
            <a:lvl1pPr eaLnBrk="0" hangingPunct="0">
              <a:defRPr>
                <a:latin typeface="Times"/>
              </a:defRPr>
            </a:lvl1pPr>
          </a:lstStyle>
          <a:p>
            <a:pPr>
              <a:defRPr/>
            </a:pPr>
            <a:endParaRPr lang="en-US"/>
          </a:p>
        </p:txBody>
      </p:sp>
      <p:sp>
        <p:nvSpPr>
          <p:cNvPr id="6" name="Slide Number Placeholder 5"/>
          <p:cNvSpPr>
            <a:spLocks noGrp="1"/>
          </p:cNvSpPr>
          <p:nvPr>
            <p:ph type="sldNum" sz="quarter" idx="12"/>
          </p:nvPr>
        </p:nvSpPr>
        <p:spPr>
          <a:xfrm>
            <a:off x="6553200" y="6172200"/>
            <a:ext cx="1905000" cy="457200"/>
          </a:xfrm>
        </p:spPr>
        <p:txBody>
          <a:bodyPr/>
          <a:lstStyle>
            <a:lvl1pPr>
              <a:defRPr>
                <a:solidFill>
                  <a:schemeClr val="bg2"/>
                </a:solidFill>
              </a:defRPr>
            </a:lvl1pPr>
          </a:lstStyle>
          <a:p>
            <a:pPr>
              <a:defRPr/>
            </a:pPr>
            <a:endParaRPr lang="en-US"/>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1"/>
          <p:cNvSpPr>
            <a:spLocks noGrp="1" noChangeArrowheads="1"/>
          </p:cNvSpPr>
          <p:nvPr>
            <p:ph type="sldNum" sz="quarter" idx="10"/>
          </p:nvPr>
        </p:nvSpPr>
        <p:spPr/>
        <p:txBody>
          <a:bodyPr/>
          <a:lstStyle>
            <a:lvl1pPr>
              <a:defRPr/>
            </a:lvl1pPr>
          </a:lstStyle>
          <a:p>
            <a:pPr>
              <a:defRPr/>
            </a:pPr>
            <a:r>
              <a:rPr lang="en-US" dirty="0"/>
              <a:t>AWR- 214-W </a:t>
            </a:r>
            <a:fld id="{2411E91D-9BA4-44A1-BAA4-09095679449E}" type="slidenum">
              <a:rPr lang="en-US" smtClean="0">
                <a:solidFill>
                  <a:schemeClr val="bg2"/>
                </a:solidFill>
              </a:rPr>
              <a:pPr>
                <a:defRPr/>
              </a:pPr>
              <a:t>‹#›</a:t>
            </a:fld>
            <a:endParaRPr lang="en-US" dirty="0">
              <a:solidFill>
                <a:schemeClr val="bg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Module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884400"/>
            <a:ext cx="7772400" cy="1362075"/>
          </a:xfrm>
        </p:spPr>
        <p:txBody>
          <a:bodyPr anchor="t"/>
          <a:lstStyle>
            <a:lvl1pPr algn="l">
              <a:defRPr sz="2600" b="0" cap="none" baseline="0"/>
            </a:lvl1pPr>
          </a:lstStyle>
          <a:p>
            <a:r>
              <a:rPr lang="en-US" dirty="0"/>
              <a:t>Click to edit Master title style</a:t>
            </a:r>
          </a:p>
        </p:txBody>
      </p:sp>
      <p:sp>
        <p:nvSpPr>
          <p:cNvPr id="3" name="Text Placeholder 2"/>
          <p:cNvSpPr>
            <a:spLocks noGrp="1"/>
          </p:cNvSpPr>
          <p:nvPr>
            <p:ph type="body" idx="1"/>
          </p:nvPr>
        </p:nvSpPr>
        <p:spPr>
          <a:xfrm>
            <a:off x="722313" y="2336713"/>
            <a:ext cx="7772400" cy="1500187"/>
          </a:xfrm>
        </p:spPr>
        <p:txBody>
          <a:bodyPr anchor="b"/>
          <a:lstStyle>
            <a:lvl1pPr marL="0" indent="0">
              <a:buNone/>
              <a:defRPr sz="40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31"/>
          <p:cNvSpPr>
            <a:spLocks noGrp="1" noChangeArrowheads="1"/>
          </p:cNvSpPr>
          <p:nvPr>
            <p:ph type="sldNum" sz="quarter" idx="10"/>
          </p:nvPr>
        </p:nvSpPr>
        <p:spPr/>
        <p:txBody>
          <a:bodyPr/>
          <a:lstStyle>
            <a:lvl1pPr>
              <a:defRPr/>
            </a:lvl1pPr>
          </a:lstStyle>
          <a:p>
            <a:pPr>
              <a:defRPr/>
            </a:pPr>
            <a:r>
              <a:rPr lang="en-US" dirty="0"/>
              <a:t>AWR- 214-W </a:t>
            </a:r>
            <a:fld id="{AD6C29FE-D28E-4BB0-8CE7-2EAFB2221F12}" type="slidenum">
              <a:rPr lang="en-US" smtClean="0">
                <a:solidFill>
                  <a:schemeClr val="bg2"/>
                </a:solidFill>
              </a:rPr>
              <a:pPr>
                <a:defRPr/>
              </a:pPr>
              <a:t>‹#›</a:t>
            </a:fld>
            <a:endParaRPr lang="en-US" dirty="0">
              <a:solidFill>
                <a:schemeClr val="bg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1"/>
          <p:cNvSpPr>
            <a:spLocks noGrp="1" noChangeArrowheads="1"/>
          </p:cNvSpPr>
          <p:nvPr>
            <p:ph type="sldNum" sz="quarter" idx="10"/>
          </p:nvPr>
        </p:nvSpPr>
        <p:spPr/>
        <p:txBody>
          <a:bodyPr/>
          <a:lstStyle>
            <a:lvl1pPr>
              <a:defRPr/>
            </a:lvl1pPr>
          </a:lstStyle>
          <a:p>
            <a:pPr>
              <a:defRPr/>
            </a:pPr>
            <a:r>
              <a:rPr lang="en-US" dirty="0"/>
              <a:t>AWR- 214-W </a:t>
            </a:r>
            <a:fld id="{206F8B41-5474-40B3-B179-02C0FC5FCD7F}" type="slidenum">
              <a:rPr lang="en-US" smtClean="0">
                <a:solidFill>
                  <a:schemeClr val="bg2"/>
                </a:solidFill>
              </a:rPr>
              <a:pPr>
                <a:defRPr/>
              </a:pPr>
              <a:t>‹#›</a:t>
            </a:fld>
            <a:endParaRPr lang="en-US" dirty="0">
              <a:solidFill>
                <a:schemeClr val="bg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09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09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1"/>
          <p:cNvSpPr>
            <a:spLocks noGrp="1" noChangeArrowheads="1"/>
          </p:cNvSpPr>
          <p:nvPr>
            <p:ph type="sldNum" sz="quarter" idx="10"/>
          </p:nvPr>
        </p:nvSpPr>
        <p:spPr/>
        <p:txBody>
          <a:bodyPr/>
          <a:lstStyle>
            <a:lvl1pPr>
              <a:defRPr/>
            </a:lvl1pPr>
          </a:lstStyle>
          <a:p>
            <a:pPr>
              <a:defRPr/>
            </a:pPr>
            <a:r>
              <a:rPr lang="en-US" dirty="0"/>
              <a:t>AWR- 214-W </a:t>
            </a:r>
            <a:fld id="{667F2B7F-B8C4-4F92-A10F-8CACE20B00DB}" type="slidenum">
              <a:rPr lang="en-US" smtClean="0">
                <a:solidFill>
                  <a:schemeClr val="bg2"/>
                </a:solidFill>
              </a:rPr>
              <a:pPr>
                <a:defRPr/>
              </a:pPr>
              <a:t>‹#›</a:t>
            </a:fld>
            <a:endParaRPr lang="en-US" dirty="0">
              <a:solidFill>
                <a:schemeClr val="bg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1"/>
          <p:cNvSpPr>
            <a:spLocks noGrp="1" noChangeArrowheads="1"/>
          </p:cNvSpPr>
          <p:nvPr>
            <p:ph type="sldNum" sz="quarter" idx="10"/>
          </p:nvPr>
        </p:nvSpPr>
        <p:spPr/>
        <p:txBody>
          <a:bodyPr/>
          <a:lstStyle>
            <a:lvl1pPr>
              <a:defRPr/>
            </a:lvl1pPr>
          </a:lstStyle>
          <a:p>
            <a:pPr>
              <a:defRPr/>
            </a:pPr>
            <a:r>
              <a:rPr lang="en-US" dirty="0"/>
              <a:t>AWR- 214-W </a:t>
            </a:r>
            <a:fld id="{5E2D197C-A045-48BE-8D42-24CC7B6C20F4}" type="slidenum">
              <a:rPr lang="en-US" smtClean="0">
                <a:solidFill>
                  <a:schemeClr val="bg2"/>
                </a:solidFill>
              </a:rPr>
              <a:pPr>
                <a:defRPr/>
              </a:pPr>
              <a:t>‹#›</a:t>
            </a:fld>
            <a:endParaRPr lang="en-US" dirty="0">
              <a:solidFill>
                <a:schemeClr val="bg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1"/>
          <p:cNvSpPr>
            <a:spLocks noGrp="1" noChangeArrowheads="1"/>
          </p:cNvSpPr>
          <p:nvPr>
            <p:ph type="sldNum" sz="quarter" idx="10"/>
          </p:nvPr>
        </p:nvSpPr>
        <p:spPr/>
        <p:txBody>
          <a:bodyPr/>
          <a:lstStyle>
            <a:lvl1pPr>
              <a:defRPr/>
            </a:lvl1pPr>
          </a:lstStyle>
          <a:p>
            <a:pPr>
              <a:defRPr/>
            </a:pPr>
            <a:r>
              <a:rPr lang="en-US" dirty="0"/>
              <a:t>AWR- 214-W </a:t>
            </a:r>
            <a:fld id="{2F76E62B-5102-4F36-8669-2001E5B866E2}" type="slidenum">
              <a:rPr lang="en-US" smtClean="0">
                <a:solidFill>
                  <a:schemeClr val="bg2"/>
                </a:solidFill>
              </a:rPr>
              <a:pPr>
                <a:defRPr/>
              </a:pPr>
              <a:t>‹#›</a:t>
            </a:fld>
            <a:endParaRPr lang="en-US" dirty="0">
              <a:solidFill>
                <a:schemeClr val="bg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sldNum" sz="quarter" idx="10"/>
          </p:nvPr>
        </p:nvSpPr>
        <p:spPr/>
        <p:txBody>
          <a:bodyPr/>
          <a:lstStyle>
            <a:lvl1pPr>
              <a:defRPr/>
            </a:lvl1pPr>
          </a:lstStyle>
          <a:p>
            <a:pPr>
              <a:defRPr/>
            </a:pPr>
            <a:r>
              <a:rPr lang="en-US" dirty="0"/>
              <a:t>AWR- 214-W </a:t>
            </a:r>
            <a:fld id="{51BD455F-E501-4707-9916-B23CC455FFC5}" type="slidenum">
              <a:rPr lang="en-US" smtClean="0">
                <a:solidFill>
                  <a:schemeClr val="bg2"/>
                </a:solidFill>
              </a:rPr>
              <a:pPr>
                <a:defRPr/>
              </a:pPr>
              <a:t>‹#›</a:t>
            </a:fld>
            <a:endParaRPr lang="en-US" dirty="0">
              <a:solidFill>
                <a:schemeClr val="bg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1"/>
          <p:cNvSpPr>
            <a:spLocks noGrp="1" noChangeArrowheads="1"/>
          </p:cNvSpPr>
          <p:nvPr>
            <p:ph type="sldNum" sz="quarter" idx="10"/>
          </p:nvPr>
        </p:nvSpPr>
        <p:spPr/>
        <p:txBody>
          <a:bodyPr/>
          <a:lstStyle>
            <a:lvl1pPr>
              <a:defRPr/>
            </a:lvl1pPr>
          </a:lstStyle>
          <a:p>
            <a:pPr>
              <a:defRPr/>
            </a:pPr>
            <a:r>
              <a:rPr lang="en-US" dirty="0"/>
              <a:t>AWR- 214-W </a:t>
            </a:r>
            <a:fld id="{1EBFC878-E78C-4B5A-B6B1-3BDB03A03AD1}" type="slidenum">
              <a:rPr lang="en-US" smtClean="0">
                <a:solidFill>
                  <a:schemeClr val="bg2"/>
                </a:solidFill>
              </a:rPr>
              <a:pPr>
                <a:defRPr/>
              </a:pPr>
              <a:t>‹#›</a:t>
            </a:fld>
            <a:endParaRPr lang="en-US" dirty="0">
              <a:solidFill>
                <a:schemeClr val="bg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userDrawn="1"/>
        </p:nvPicPr>
        <p:blipFill>
          <a:blip r:embed="rId15" cstate="print"/>
          <a:srcRect/>
          <a:stretch>
            <a:fillRect/>
          </a:stretch>
        </p:blipFill>
        <p:spPr bwMode="auto">
          <a:xfrm>
            <a:off x="0" y="0"/>
            <a:ext cx="9144000" cy="6859588"/>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457200" y="2009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24605" name="Text Box 29"/>
          <p:cNvSpPr txBox="1">
            <a:spLocks noChangeArrowheads="1"/>
          </p:cNvSpPr>
          <p:nvPr userDrawn="1"/>
        </p:nvSpPr>
        <p:spPr bwMode="auto">
          <a:xfrm>
            <a:off x="784225" y="238125"/>
            <a:ext cx="5627688" cy="446088"/>
          </a:xfrm>
          <a:prstGeom prst="rect">
            <a:avLst/>
          </a:prstGeom>
          <a:noFill/>
          <a:ln w="9525">
            <a:noFill/>
            <a:miter lim="800000"/>
            <a:headEnd/>
            <a:tailEnd/>
          </a:ln>
          <a:effectLst/>
        </p:spPr>
        <p:txBody>
          <a:bodyPr>
            <a:spAutoFit/>
          </a:bodyPr>
          <a:lstStyle/>
          <a:p>
            <a:pPr eaLnBrk="0" hangingPunct="0">
              <a:spcBef>
                <a:spcPct val="50000"/>
              </a:spcBef>
              <a:defRPr/>
            </a:pPr>
            <a:r>
              <a:rPr lang="en-US" sz="2300" dirty="0">
                <a:solidFill>
                  <a:schemeClr val="bg1"/>
                </a:solidFill>
                <a:latin typeface="Times"/>
              </a:rPr>
              <a:t>Hospital Evacuation: Principles and Practices</a:t>
            </a:r>
            <a:endParaRPr lang="en-US" sz="2300" dirty="0">
              <a:solidFill>
                <a:schemeClr val="bg1"/>
              </a:solidFill>
              <a:latin typeface="Franklin Gothic Book" pitchFamily="34" charset="0"/>
            </a:endParaRPr>
          </a:p>
        </p:txBody>
      </p:sp>
      <p:sp>
        <p:nvSpPr>
          <p:cNvPr id="1029" name="Rectangle 30"/>
          <p:cNvSpPr>
            <a:spLocks noGrp="1" noChangeArrowheads="1"/>
          </p:cNvSpPr>
          <p:nvPr>
            <p:ph type="title"/>
          </p:nvPr>
        </p:nvSpPr>
        <p:spPr bwMode="auto">
          <a:xfrm>
            <a:off x="457200" y="9890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607" name="Rectangle 31"/>
          <p:cNvSpPr>
            <a:spLocks noGrp="1" noChangeArrowheads="1"/>
          </p:cNvSpPr>
          <p:nvPr>
            <p:ph type="sldNum" sz="quarter" idx="4"/>
          </p:nvPr>
        </p:nvSpPr>
        <p:spPr bwMode="auto">
          <a:xfrm>
            <a:off x="7010400" y="66198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chemeClr val="tx1"/>
                </a:solidFill>
                <a:latin typeface="Times"/>
              </a:defRPr>
            </a:lvl1pPr>
          </a:lstStyle>
          <a:p>
            <a:pPr>
              <a:defRPr/>
            </a:pPr>
            <a:r>
              <a:rPr lang="en-US" dirty="0" err="1"/>
              <a:t>ARW</a:t>
            </a:r>
            <a:r>
              <a:rPr lang="en-US" dirty="0"/>
              <a:t>- 214-W </a:t>
            </a:r>
            <a:fld id="{190ACC24-86B1-45CE-9A5F-23BC7F7B346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alhospitalprepare.org/sites/epbackup.org/files/resources/HospitalEvacuationPlanChecklistCHAv07092008.doc"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alhospitalprepare.org/sites/epbackup.org/files/resources/HospitalEvacuationPlanChecklistCHAv07092008.doc"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nerej.com/27523"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3.xml"/><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jpeg"/><Relationship Id="rId7" Type="http://schemas.openxmlformats.org/officeDocument/2006/relationships/diagramColors" Target="../diagrams/colors7.xml"/><Relationship Id="rId2" Type="http://schemas.openxmlformats.org/officeDocument/2006/relationships/notesSlide" Target="../notesSlides/notesSlide67.xml"/><Relationship Id="rId1" Type="http://schemas.openxmlformats.org/officeDocument/2006/relationships/slideLayout" Target="../slideLayouts/slideLayout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jpeg"/><Relationship Id="rId7" Type="http://schemas.openxmlformats.org/officeDocument/2006/relationships/diagramColors" Target="../diagrams/colors9.xml"/><Relationship Id="rId2" Type="http://schemas.openxmlformats.org/officeDocument/2006/relationships/notesSlide" Target="../notesSlides/notesSlide80.xml"/><Relationship Id="rId1" Type="http://schemas.openxmlformats.org/officeDocument/2006/relationships/slideLayout" Target="../slideLayouts/slideLayout4.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t>Memoranda of Understanding (MOU)</a:t>
            </a:r>
          </a:p>
        </p:txBody>
      </p:sp>
      <p:sp>
        <p:nvSpPr>
          <p:cNvPr id="103426" name="Content Placeholder 2"/>
          <p:cNvSpPr>
            <a:spLocks noGrp="1"/>
          </p:cNvSpPr>
          <p:nvPr>
            <p:ph idx="1"/>
          </p:nvPr>
        </p:nvSpPr>
        <p:spPr>
          <a:xfrm>
            <a:off x="457200" y="2332038"/>
            <a:ext cx="8407400" cy="4525962"/>
          </a:xfrm>
        </p:spPr>
        <p:txBody>
          <a:bodyPr/>
          <a:lstStyle/>
          <a:p>
            <a:pPr>
              <a:defRPr/>
            </a:pPr>
            <a:r>
              <a:rPr lang="en-US" dirty="0"/>
              <a:t>Formalizes resource sharing between each participating party in an incident</a:t>
            </a:r>
          </a:p>
          <a:p>
            <a:pPr>
              <a:defRPr/>
            </a:pPr>
            <a:r>
              <a:rPr lang="en-US" dirty="0"/>
              <a:t>Established prior to incident</a:t>
            </a:r>
          </a:p>
          <a:p>
            <a:pPr>
              <a:defRPr/>
            </a:pPr>
            <a:r>
              <a:rPr lang="en-US" dirty="0"/>
              <a:t>Avoid same vendor resource dependency </a:t>
            </a:r>
          </a:p>
          <a:p>
            <a:pPr marL="0" indent="0">
              <a:buFontTx/>
              <a:buNone/>
              <a:defRPr/>
            </a:pPr>
            <a:endParaRPr lang="en-US" dirty="0"/>
          </a:p>
        </p:txBody>
      </p:sp>
      <p:sp>
        <p:nvSpPr>
          <p:cNvPr id="6"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9</a:t>
            </a:fld>
            <a:endParaRPr lang="en-US" dirty="0">
              <a:solidFill>
                <a:schemeClr val="bg2"/>
              </a:solidFill>
              <a:latin typeface="Times"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p:txBody>
          <a:bodyPr/>
          <a:lstStyle/>
          <a:p>
            <a:r>
              <a:rPr lang="en-US"/>
              <a:t>Common Healthcare MOUs</a:t>
            </a:r>
          </a:p>
        </p:txBody>
      </p:sp>
      <p:sp>
        <p:nvSpPr>
          <p:cNvPr id="105474" name="Content Placeholder 6"/>
          <p:cNvSpPr>
            <a:spLocks noGrp="1"/>
          </p:cNvSpPr>
          <p:nvPr>
            <p:ph idx="1"/>
          </p:nvPr>
        </p:nvSpPr>
        <p:spPr/>
        <p:txBody>
          <a:bodyPr/>
          <a:lstStyle/>
          <a:p>
            <a:pPr eaLnBrk="1" hangingPunct="1">
              <a:defRPr/>
            </a:pPr>
            <a:r>
              <a:rPr lang="en-US" dirty="0"/>
              <a:t>Transportation</a:t>
            </a:r>
          </a:p>
          <a:p>
            <a:pPr eaLnBrk="1" hangingPunct="1">
              <a:defRPr/>
            </a:pPr>
            <a:r>
              <a:rPr lang="en-US" dirty="0"/>
              <a:t>Facilities</a:t>
            </a:r>
          </a:p>
          <a:p>
            <a:pPr eaLnBrk="1" hangingPunct="1">
              <a:defRPr/>
            </a:pPr>
            <a:r>
              <a:rPr lang="en-US" dirty="0"/>
              <a:t>Supplies</a:t>
            </a:r>
          </a:p>
          <a:p>
            <a:pPr eaLnBrk="1" hangingPunct="1">
              <a:defRPr/>
            </a:pPr>
            <a:r>
              <a:rPr lang="en-US" dirty="0"/>
              <a:t>Equipment</a:t>
            </a:r>
          </a:p>
          <a:p>
            <a:pPr>
              <a:defRPr/>
            </a:pPr>
            <a:r>
              <a:rPr lang="en-US" dirty="0"/>
              <a:t>Personnel</a:t>
            </a:r>
          </a:p>
          <a:p>
            <a:pPr marL="0" indent="0">
              <a:buFontTx/>
              <a:buNone/>
              <a:defRPr/>
            </a:pPr>
            <a:endParaRPr lang="en-US" dirty="0"/>
          </a:p>
        </p:txBody>
      </p:sp>
      <p:sp>
        <p:nvSpPr>
          <p:cNvPr id="6"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10</a:t>
            </a:fld>
            <a:endParaRPr lang="en-US" dirty="0">
              <a:solidFill>
                <a:schemeClr val="bg2"/>
              </a:solidFill>
              <a:latin typeface="Times"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r>
              <a:rPr lang="en-US"/>
              <a:t>Questions to Consider</a:t>
            </a:r>
          </a:p>
        </p:txBody>
      </p:sp>
      <p:sp>
        <p:nvSpPr>
          <p:cNvPr id="25603" name="Rectangle 3"/>
          <p:cNvSpPr>
            <a:spLocks noGrp="1" noChangeArrowheads="1"/>
          </p:cNvSpPr>
          <p:nvPr>
            <p:ph type="body" idx="4294967295"/>
          </p:nvPr>
        </p:nvSpPr>
        <p:spPr/>
        <p:txBody>
          <a:bodyPr/>
          <a:lstStyle/>
          <a:p>
            <a:r>
              <a:rPr lang="en-US"/>
              <a:t>What MOUs are in place in your facility? </a:t>
            </a:r>
          </a:p>
          <a:p>
            <a:r>
              <a:rPr lang="en-US"/>
              <a:t>What additional MOUs are needed?</a:t>
            </a:r>
          </a:p>
          <a:p>
            <a:pPr>
              <a:buFontTx/>
              <a:buNone/>
            </a:pPr>
            <a:endParaRPr lang="en-US"/>
          </a:p>
        </p:txBody>
      </p:sp>
      <p:sp>
        <p:nvSpPr>
          <p:cNvPr id="6"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11</a:t>
            </a:fld>
            <a:endParaRPr lang="en-US" dirty="0">
              <a:solidFill>
                <a:schemeClr val="bg2"/>
              </a:solidFill>
              <a:latin typeface="Times"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660900"/>
            <a:ext cx="7772400" cy="1362075"/>
          </a:xfrm>
        </p:spPr>
        <p:txBody>
          <a:bodyPr/>
          <a:lstStyle/>
          <a:p>
            <a:pPr>
              <a:defRPr/>
            </a:pPr>
            <a:r>
              <a:rPr lang="en-US" dirty="0"/>
              <a:t>Lesson Two:</a:t>
            </a:r>
            <a:br>
              <a:rPr lang="en-US" dirty="0"/>
            </a:br>
            <a:r>
              <a:rPr lang="en-US" cap="none" dirty="0"/>
              <a:t>Developing the Plan</a:t>
            </a:r>
            <a:endParaRPr lang="en-US" dirty="0"/>
          </a:p>
        </p:txBody>
      </p:sp>
      <p:pic>
        <p:nvPicPr>
          <p:cNvPr id="26628" name="Picture 2" descr="http://www.blaenau-gwent.gov.uk/images/Images_Miscellaneous/Files.jpg"/>
          <p:cNvPicPr>
            <a:picLocks noChangeAspect="1" noChangeArrowheads="1"/>
          </p:cNvPicPr>
          <p:nvPr/>
        </p:nvPicPr>
        <p:blipFill>
          <a:blip r:embed="rId3" cstate="print"/>
          <a:srcRect/>
          <a:stretch>
            <a:fillRect/>
          </a:stretch>
        </p:blipFill>
        <p:spPr bwMode="auto">
          <a:xfrm>
            <a:off x="7048500" y="4249738"/>
            <a:ext cx="1852613" cy="1963737"/>
          </a:xfrm>
          <a:prstGeom prst="rect">
            <a:avLst/>
          </a:prstGeom>
          <a:noFill/>
          <a:ln w="9525">
            <a:noFill/>
            <a:miter lim="800000"/>
            <a:headEnd/>
            <a:tailEnd/>
          </a:ln>
        </p:spPr>
      </p:pic>
      <p:graphicFrame>
        <p:nvGraphicFramePr>
          <p:cNvPr id="8" name="Diagram 7"/>
          <p:cNvGraphicFramePr/>
          <p:nvPr/>
        </p:nvGraphicFramePr>
        <p:xfrm>
          <a:off x="798285" y="1266372"/>
          <a:ext cx="7547428" cy="29623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12</a:t>
            </a:fld>
            <a:endParaRPr lang="en-US" dirty="0">
              <a:solidFill>
                <a:schemeClr val="bg2"/>
              </a:solidFill>
              <a:latin typeface="Times"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t>Objectives</a:t>
            </a:r>
          </a:p>
        </p:txBody>
      </p:sp>
      <p:sp>
        <p:nvSpPr>
          <p:cNvPr id="27651" name="Content Placeholder 2"/>
          <p:cNvSpPr>
            <a:spLocks noGrp="1"/>
          </p:cNvSpPr>
          <p:nvPr>
            <p:ph idx="1"/>
          </p:nvPr>
        </p:nvSpPr>
        <p:spPr/>
        <p:txBody>
          <a:bodyPr/>
          <a:lstStyle/>
          <a:p>
            <a:r>
              <a:rPr lang="en-US" dirty="0"/>
              <a:t>Upon completion of this lesson, the participants will be able to identify four (4) crucial components in developing an emergency evacuation plan. </a:t>
            </a:r>
          </a:p>
        </p:txBody>
      </p:sp>
      <p:sp>
        <p:nvSpPr>
          <p:cNvPr id="6"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13</a:t>
            </a:fld>
            <a:endParaRPr lang="en-US" dirty="0">
              <a:solidFill>
                <a:schemeClr val="bg2"/>
              </a:solidFill>
              <a:latin typeface="Times"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t>Critical Plan Components</a:t>
            </a:r>
          </a:p>
        </p:txBody>
      </p:sp>
      <p:sp>
        <p:nvSpPr>
          <p:cNvPr id="3" name="Content Placeholder 2"/>
          <p:cNvSpPr>
            <a:spLocks noGrp="1"/>
          </p:cNvSpPr>
          <p:nvPr>
            <p:ph idx="1"/>
          </p:nvPr>
        </p:nvSpPr>
        <p:spPr/>
        <p:txBody>
          <a:bodyPr/>
          <a:lstStyle/>
          <a:p>
            <a:pPr>
              <a:defRPr/>
            </a:pPr>
            <a:r>
              <a:rPr lang="en-US" dirty="0"/>
              <a:t>Activation</a:t>
            </a:r>
          </a:p>
          <a:p>
            <a:pPr>
              <a:defRPr/>
            </a:pPr>
            <a:r>
              <a:rPr lang="en-US" dirty="0"/>
              <a:t>Identification of alternate sites</a:t>
            </a:r>
          </a:p>
          <a:p>
            <a:pPr>
              <a:defRPr/>
            </a:pPr>
            <a:r>
              <a:rPr lang="en-US" dirty="0"/>
              <a:t>Evacuation resources</a:t>
            </a:r>
          </a:p>
          <a:p>
            <a:pPr>
              <a:defRPr/>
            </a:pPr>
            <a:r>
              <a:rPr lang="en-US" dirty="0"/>
              <a:t>Resources/ continuity of care</a:t>
            </a:r>
          </a:p>
          <a:p>
            <a:pPr marL="0" indent="0">
              <a:buFontTx/>
              <a:buNone/>
              <a:defRPr/>
            </a:pPr>
            <a:endParaRPr lang="en-US" dirty="0"/>
          </a:p>
          <a:p>
            <a:pPr>
              <a:defRPr/>
            </a:pPr>
            <a:endParaRPr lang="en-US" dirty="0"/>
          </a:p>
        </p:txBody>
      </p:sp>
      <p:sp>
        <p:nvSpPr>
          <p:cNvPr id="28677" name="TextBox 17"/>
          <p:cNvSpPr txBox="1">
            <a:spLocks noChangeArrowheads="1"/>
          </p:cNvSpPr>
          <p:nvPr/>
        </p:nvSpPr>
        <p:spPr bwMode="auto">
          <a:xfrm>
            <a:off x="-60325" y="6424613"/>
            <a:ext cx="5826125" cy="461962"/>
          </a:xfrm>
          <a:prstGeom prst="rect">
            <a:avLst/>
          </a:prstGeom>
          <a:noFill/>
          <a:ln w="9525">
            <a:noFill/>
            <a:miter lim="800000"/>
            <a:headEnd/>
            <a:tailEnd/>
          </a:ln>
        </p:spPr>
        <p:txBody>
          <a:bodyPr>
            <a:spAutoFit/>
          </a:bodyPr>
          <a:lstStyle/>
          <a:p>
            <a:pPr marL="0" lvl="1"/>
            <a:r>
              <a:rPr lang="en-US" sz="1200"/>
              <a:t>California  Hospital Association; “Hospital Evacuation Checklist” retrieved from http://www.calhospitalprepare.org/category/content-area/planning-topics/evacuation</a:t>
            </a:r>
          </a:p>
        </p:txBody>
      </p:sp>
      <p:sp>
        <p:nvSpPr>
          <p:cNvPr id="7"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14</a:t>
            </a:fld>
            <a:endParaRPr lang="en-US" dirty="0">
              <a:solidFill>
                <a:schemeClr val="bg2"/>
              </a:solidFill>
              <a:latin typeface="Times"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Critical Plan Components</a:t>
            </a:r>
          </a:p>
        </p:txBody>
      </p:sp>
      <p:sp>
        <p:nvSpPr>
          <p:cNvPr id="29699" name="Content Placeholder 2"/>
          <p:cNvSpPr>
            <a:spLocks noGrp="1"/>
          </p:cNvSpPr>
          <p:nvPr>
            <p:ph idx="1"/>
          </p:nvPr>
        </p:nvSpPr>
        <p:spPr/>
        <p:txBody>
          <a:bodyPr/>
          <a:lstStyle/>
          <a:p>
            <a:r>
              <a:rPr lang="en-US" dirty="0"/>
              <a:t>External transport resources</a:t>
            </a:r>
          </a:p>
          <a:p>
            <a:r>
              <a:rPr lang="en-US" dirty="0"/>
              <a:t>Patient evacuation</a:t>
            </a:r>
          </a:p>
          <a:p>
            <a:r>
              <a:rPr lang="en-US" dirty="0"/>
              <a:t>Tracking destination/ arrival of patients</a:t>
            </a:r>
          </a:p>
          <a:p>
            <a:r>
              <a:rPr lang="en-US" dirty="0"/>
              <a:t>Family/ Responsible party notification</a:t>
            </a:r>
          </a:p>
          <a:p>
            <a:endParaRPr lang="en-US" dirty="0"/>
          </a:p>
        </p:txBody>
      </p:sp>
      <p:sp>
        <p:nvSpPr>
          <p:cNvPr id="29701" name="TextBox 17"/>
          <p:cNvSpPr txBox="1">
            <a:spLocks noChangeArrowheads="1"/>
          </p:cNvSpPr>
          <p:nvPr/>
        </p:nvSpPr>
        <p:spPr bwMode="auto">
          <a:xfrm>
            <a:off x="-60325" y="6424613"/>
            <a:ext cx="7794625" cy="461962"/>
          </a:xfrm>
          <a:prstGeom prst="rect">
            <a:avLst/>
          </a:prstGeom>
          <a:noFill/>
          <a:ln w="9525">
            <a:noFill/>
            <a:miter lim="800000"/>
            <a:headEnd/>
            <a:tailEnd/>
          </a:ln>
        </p:spPr>
        <p:txBody>
          <a:bodyPr>
            <a:spAutoFit/>
          </a:bodyPr>
          <a:lstStyle/>
          <a:p>
            <a:pPr marL="0" lvl="1"/>
            <a:r>
              <a:rPr lang="en-US" sz="1200"/>
              <a:t>California  Hospital Association; “Hospital Evacuation Checklist” retrieved from </a:t>
            </a:r>
            <a:r>
              <a:rPr lang="en-US" sz="1200" u="sng">
                <a:hlinkClick r:id="rId3"/>
              </a:rPr>
              <a:t>http://www.calhospitalprepare.org/sites/epbackup.org/files/resources/HospitalEvacuationPlanChecklistCHAv07092008.doc</a:t>
            </a:r>
            <a:r>
              <a:rPr lang="en-US" sz="1200"/>
              <a:t> </a:t>
            </a:r>
          </a:p>
        </p:txBody>
      </p:sp>
      <p:sp>
        <p:nvSpPr>
          <p:cNvPr id="7"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15</a:t>
            </a:fld>
            <a:endParaRPr lang="en-US" dirty="0">
              <a:solidFill>
                <a:schemeClr val="bg2"/>
              </a:solidFill>
              <a:latin typeface="Times"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t>Critical Plan Components</a:t>
            </a:r>
          </a:p>
        </p:txBody>
      </p:sp>
      <p:sp>
        <p:nvSpPr>
          <p:cNvPr id="30723" name="Content Placeholder 2"/>
          <p:cNvSpPr>
            <a:spLocks noGrp="1"/>
          </p:cNvSpPr>
          <p:nvPr>
            <p:ph idx="1"/>
          </p:nvPr>
        </p:nvSpPr>
        <p:spPr/>
        <p:txBody>
          <a:bodyPr/>
          <a:lstStyle/>
          <a:p>
            <a:r>
              <a:rPr lang="en-US" dirty="0"/>
              <a:t>Additional governmental notification</a:t>
            </a:r>
          </a:p>
          <a:p>
            <a:r>
              <a:rPr lang="en-US" dirty="0"/>
              <a:t>Facility evacuation confirmation</a:t>
            </a:r>
          </a:p>
          <a:p>
            <a:r>
              <a:rPr lang="en-US" dirty="0"/>
              <a:t>Transport of records, equipment and supplies</a:t>
            </a:r>
          </a:p>
          <a:p>
            <a:endParaRPr lang="en-US" dirty="0"/>
          </a:p>
        </p:txBody>
      </p:sp>
      <p:sp>
        <p:nvSpPr>
          <p:cNvPr id="30725" name="TextBox 17"/>
          <p:cNvSpPr txBox="1">
            <a:spLocks noChangeArrowheads="1"/>
          </p:cNvSpPr>
          <p:nvPr/>
        </p:nvSpPr>
        <p:spPr bwMode="auto">
          <a:xfrm>
            <a:off x="-60325" y="6424613"/>
            <a:ext cx="7794625" cy="461962"/>
          </a:xfrm>
          <a:prstGeom prst="rect">
            <a:avLst/>
          </a:prstGeom>
          <a:noFill/>
          <a:ln w="9525">
            <a:noFill/>
            <a:miter lim="800000"/>
            <a:headEnd/>
            <a:tailEnd/>
          </a:ln>
        </p:spPr>
        <p:txBody>
          <a:bodyPr>
            <a:spAutoFit/>
          </a:bodyPr>
          <a:lstStyle/>
          <a:p>
            <a:pPr marL="0" lvl="1"/>
            <a:r>
              <a:rPr lang="en-US" sz="1200"/>
              <a:t>California  Hospital Association; “Hospital Evacuation Checklist” retrieved from </a:t>
            </a:r>
            <a:r>
              <a:rPr lang="en-US" sz="1200" u="sng">
                <a:hlinkClick r:id="rId3"/>
              </a:rPr>
              <a:t>http://www.calhospitalprepare.org/sites/epbackup.org/files/resources/HospitalEvacuationPlanChecklistCHAv07092008.doc</a:t>
            </a:r>
            <a:r>
              <a:rPr lang="en-US" sz="1200"/>
              <a:t> </a:t>
            </a:r>
          </a:p>
        </p:txBody>
      </p:sp>
      <p:sp>
        <p:nvSpPr>
          <p:cNvPr id="7"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16</a:t>
            </a:fld>
            <a:endParaRPr lang="en-US" dirty="0">
              <a:solidFill>
                <a:schemeClr val="bg2"/>
              </a:solidFill>
              <a:latin typeface="Times"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t>Key Components: </a:t>
            </a:r>
            <a:br>
              <a:rPr lang="en-US"/>
            </a:br>
            <a:r>
              <a:rPr lang="en-US"/>
              <a:t>Activation</a:t>
            </a:r>
          </a:p>
        </p:txBody>
      </p:sp>
      <p:sp>
        <p:nvSpPr>
          <p:cNvPr id="31747" name="Content Placeholder 2"/>
          <p:cNvSpPr>
            <a:spLocks noGrp="1"/>
          </p:cNvSpPr>
          <p:nvPr>
            <p:ph idx="1"/>
          </p:nvPr>
        </p:nvSpPr>
        <p:spPr/>
        <p:txBody>
          <a:bodyPr/>
          <a:lstStyle/>
          <a:p>
            <a:r>
              <a:rPr lang="en-US"/>
              <a:t>Facility evacuation decision</a:t>
            </a:r>
          </a:p>
          <a:p>
            <a:pPr lvl="1"/>
            <a:r>
              <a:rPr lang="en-US"/>
              <a:t>96 hour assessment – failures in critical areas</a:t>
            </a:r>
          </a:p>
          <a:p>
            <a:pPr lvl="1"/>
            <a:r>
              <a:rPr lang="en-US"/>
              <a:t>Level of evacuation (shelter-in-place, partial or complete)</a:t>
            </a:r>
          </a:p>
          <a:p>
            <a:pPr lvl="1"/>
            <a:r>
              <a:rPr lang="en-US"/>
              <a:t>Pre-event or post-event</a:t>
            </a:r>
          </a:p>
        </p:txBody>
      </p:sp>
      <p:sp>
        <p:nvSpPr>
          <p:cNvPr id="6"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17</a:t>
            </a:fld>
            <a:endParaRPr lang="en-US" dirty="0">
              <a:solidFill>
                <a:schemeClr val="bg2"/>
              </a:solidFill>
              <a:latin typeface="Times"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976313"/>
            <a:ext cx="8229600" cy="1143000"/>
          </a:xfrm>
        </p:spPr>
        <p:txBody>
          <a:bodyPr/>
          <a:lstStyle/>
          <a:p>
            <a:r>
              <a:rPr lang="en-US"/>
              <a:t>96-Hour Assessment</a:t>
            </a:r>
          </a:p>
        </p:txBody>
      </p:sp>
      <p:sp>
        <p:nvSpPr>
          <p:cNvPr id="32771" name="Content Placeholder 2"/>
          <p:cNvSpPr>
            <a:spLocks noGrp="1"/>
          </p:cNvSpPr>
          <p:nvPr>
            <p:ph idx="1"/>
          </p:nvPr>
        </p:nvSpPr>
        <p:spPr/>
        <p:txBody>
          <a:bodyPr/>
          <a:lstStyle/>
          <a:p>
            <a:r>
              <a:rPr lang="en-US" dirty="0"/>
              <a:t>Used to determine if a facility can provide safe patient care and treatment for 96-hours (4 days) after an incident without assistance from the community</a:t>
            </a:r>
          </a:p>
          <a:p>
            <a:r>
              <a:rPr lang="en-US" dirty="0"/>
              <a:t>Consider failures in six critical areas</a:t>
            </a:r>
          </a:p>
          <a:p>
            <a:pPr>
              <a:buFontTx/>
              <a:buNone/>
            </a:pPr>
            <a:endParaRPr lang="en-US" dirty="0"/>
          </a:p>
        </p:txBody>
      </p:sp>
      <p:sp>
        <p:nvSpPr>
          <p:cNvPr id="6"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18</a:t>
            </a:fld>
            <a:endParaRPr lang="en-US" dirty="0">
              <a:solidFill>
                <a:schemeClr val="bg2"/>
              </a:solidFill>
              <a:latin typeface="Times"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t>Course Overview</a:t>
            </a:r>
          </a:p>
        </p:txBody>
      </p:sp>
      <p:sp>
        <p:nvSpPr>
          <p:cNvPr id="15363" name="Content Placeholder 2"/>
          <p:cNvSpPr>
            <a:spLocks noGrp="1"/>
          </p:cNvSpPr>
          <p:nvPr>
            <p:ph idx="1"/>
          </p:nvPr>
        </p:nvSpPr>
        <p:spPr>
          <a:xfrm>
            <a:off x="457200" y="1997075"/>
            <a:ext cx="8229600" cy="4525963"/>
          </a:xfrm>
        </p:spPr>
        <p:txBody>
          <a:bodyPr/>
          <a:lstStyle/>
          <a:p>
            <a:r>
              <a:rPr lang="en-US" dirty="0"/>
              <a:t>Developing an evacuation plan </a:t>
            </a:r>
          </a:p>
          <a:p>
            <a:pPr lvl="1"/>
            <a:r>
              <a:rPr lang="en-US" dirty="0"/>
              <a:t>Hazard vulnerability analysis, community partner integration and mitigation</a:t>
            </a:r>
          </a:p>
          <a:p>
            <a:r>
              <a:rPr lang="en-US" dirty="0"/>
              <a:t>Implementing an facility’s plan </a:t>
            </a:r>
          </a:p>
          <a:p>
            <a:pPr lvl="1"/>
            <a:r>
              <a:rPr lang="en-US" dirty="0"/>
              <a:t>Potential triggers, deciding to shelter-in-place or evacuate, actual evacuation, recovery</a:t>
            </a:r>
          </a:p>
          <a:p>
            <a:pPr lvl="1">
              <a:buFontTx/>
              <a:buNone/>
            </a:pPr>
            <a:endParaRPr lang="en-US" dirty="0"/>
          </a:p>
          <a:p>
            <a:pPr lvl="1"/>
            <a:endParaRPr lang="en-US" dirty="0"/>
          </a:p>
        </p:txBody>
      </p:sp>
      <p:sp>
        <p:nvSpPr>
          <p:cNvPr id="15364" name="Slide Number Placeholder 3"/>
          <p:cNvSpPr>
            <a:spLocks noGrp="1"/>
          </p:cNvSpPr>
          <p:nvPr>
            <p:ph type="sldNum" sz="quarter" idx="10"/>
          </p:nvPr>
        </p:nvSpPr>
        <p:spPr>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1</a:t>
            </a:fld>
            <a:endParaRPr lang="en-US" dirty="0">
              <a:solidFill>
                <a:schemeClr val="bg2"/>
              </a:solidFill>
              <a:latin typeface="Times"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t>Failures in Critical Areas</a:t>
            </a:r>
          </a:p>
        </p:txBody>
      </p:sp>
      <p:sp>
        <p:nvSpPr>
          <p:cNvPr id="33795" name="Content Placeholder 2"/>
          <p:cNvSpPr>
            <a:spLocks noGrp="1"/>
          </p:cNvSpPr>
          <p:nvPr>
            <p:ph idx="1"/>
          </p:nvPr>
        </p:nvSpPr>
        <p:spPr/>
        <p:txBody>
          <a:bodyPr/>
          <a:lstStyle/>
          <a:p>
            <a:r>
              <a:rPr lang="en-US"/>
              <a:t>Communications </a:t>
            </a:r>
            <a:endParaRPr lang="en-US" sz="1600"/>
          </a:p>
          <a:p>
            <a:r>
              <a:rPr lang="en-US"/>
              <a:t>Resources and assets</a:t>
            </a:r>
            <a:endParaRPr lang="en-US" sz="1600"/>
          </a:p>
          <a:p>
            <a:r>
              <a:rPr lang="en-US"/>
              <a:t>Safety and security</a:t>
            </a:r>
            <a:endParaRPr lang="en-US" sz="1600"/>
          </a:p>
          <a:p>
            <a:r>
              <a:rPr lang="en-US"/>
              <a:t>Staff responsibilities</a:t>
            </a:r>
            <a:endParaRPr lang="en-US" sz="1600"/>
          </a:p>
          <a:p>
            <a:r>
              <a:rPr lang="en-US"/>
              <a:t>Utilities management</a:t>
            </a:r>
            <a:endParaRPr lang="en-US" sz="1600"/>
          </a:p>
          <a:p>
            <a:r>
              <a:rPr lang="en-US"/>
              <a:t>Patient and clinical support activities</a:t>
            </a:r>
          </a:p>
        </p:txBody>
      </p:sp>
      <p:sp>
        <p:nvSpPr>
          <p:cNvPr id="6"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19</a:t>
            </a:fld>
            <a:endParaRPr lang="en-US" dirty="0">
              <a:solidFill>
                <a:schemeClr val="bg2"/>
              </a:solidFill>
              <a:latin typeface="Times"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t>Key Components: </a:t>
            </a:r>
            <a:br>
              <a:rPr lang="en-US"/>
            </a:br>
            <a:r>
              <a:rPr lang="en-US"/>
              <a:t>Alternate Care Sites</a:t>
            </a:r>
          </a:p>
        </p:txBody>
      </p:sp>
      <p:sp>
        <p:nvSpPr>
          <p:cNvPr id="34819" name="Content Placeholder 2"/>
          <p:cNvSpPr>
            <a:spLocks noGrp="1"/>
          </p:cNvSpPr>
          <p:nvPr>
            <p:ph idx="1"/>
          </p:nvPr>
        </p:nvSpPr>
        <p:spPr>
          <a:xfrm>
            <a:off x="457200" y="2251075"/>
            <a:ext cx="8229600" cy="4525963"/>
          </a:xfrm>
        </p:spPr>
        <p:txBody>
          <a:bodyPr/>
          <a:lstStyle/>
          <a:p>
            <a:pPr eaLnBrk="1" hangingPunct="1"/>
            <a:r>
              <a:rPr lang="en-US"/>
              <a:t>Identify patient needs</a:t>
            </a:r>
          </a:p>
          <a:p>
            <a:pPr lvl="1" eaLnBrk="1" hangingPunct="1"/>
            <a:r>
              <a:rPr lang="en-US"/>
              <a:t>What special resources will they need in event of evacuation?</a:t>
            </a:r>
          </a:p>
          <a:p>
            <a:r>
              <a:rPr lang="en-US"/>
              <a:t>Matching clinical specialties</a:t>
            </a:r>
          </a:p>
          <a:p>
            <a:r>
              <a:rPr lang="en-US"/>
              <a:t>Within healthcare system</a:t>
            </a:r>
          </a:p>
          <a:p>
            <a:r>
              <a:rPr lang="en-US"/>
              <a:t>Identify sites</a:t>
            </a:r>
          </a:p>
        </p:txBody>
      </p:sp>
      <p:sp>
        <p:nvSpPr>
          <p:cNvPr id="6"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20</a:t>
            </a:fld>
            <a:endParaRPr lang="en-US" dirty="0">
              <a:solidFill>
                <a:schemeClr val="bg2"/>
              </a:solidFill>
              <a:latin typeface="Times"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52400" y="989013"/>
            <a:ext cx="8788400" cy="1143000"/>
          </a:xfrm>
        </p:spPr>
        <p:txBody>
          <a:bodyPr/>
          <a:lstStyle/>
          <a:p>
            <a:r>
              <a:rPr lang="en-US"/>
              <a:t>Key Components: </a:t>
            </a:r>
            <a:br>
              <a:rPr lang="en-US"/>
            </a:br>
            <a:r>
              <a:rPr lang="en-US"/>
              <a:t>Patient Evacuation</a:t>
            </a:r>
          </a:p>
        </p:txBody>
      </p:sp>
      <p:sp>
        <p:nvSpPr>
          <p:cNvPr id="35843" name="Content Placeholder 2"/>
          <p:cNvSpPr>
            <a:spLocks noGrp="1"/>
          </p:cNvSpPr>
          <p:nvPr>
            <p:ph idx="1"/>
          </p:nvPr>
        </p:nvSpPr>
        <p:spPr>
          <a:xfrm>
            <a:off x="457200" y="2162175"/>
            <a:ext cx="8229600" cy="4525963"/>
          </a:xfrm>
        </p:spPr>
        <p:txBody>
          <a:bodyPr/>
          <a:lstStyle/>
          <a:p>
            <a:r>
              <a:rPr lang="en-US"/>
              <a:t>Shelter-in-Place</a:t>
            </a:r>
          </a:p>
          <a:p>
            <a:r>
              <a:rPr lang="en-US"/>
              <a:t>Evacuation</a:t>
            </a:r>
          </a:p>
          <a:p>
            <a:pPr lvl="1"/>
            <a:r>
              <a:rPr lang="en-US"/>
              <a:t>Horizontal/ Vertical</a:t>
            </a:r>
          </a:p>
          <a:p>
            <a:pPr lvl="1"/>
            <a:r>
              <a:rPr lang="en-US"/>
              <a:t>Partial </a:t>
            </a:r>
          </a:p>
          <a:p>
            <a:pPr lvl="1"/>
            <a:r>
              <a:rPr lang="en-US"/>
              <a:t>Complete</a:t>
            </a:r>
          </a:p>
          <a:p>
            <a:r>
              <a:rPr lang="en-US"/>
              <a:t>Shelter-in-Place vs. Evacuation</a:t>
            </a:r>
          </a:p>
        </p:txBody>
      </p:sp>
      <p:sp>
        <p:nvSpPr>
          <p:cNvPr id="6"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21</a:t>
            </a:fld>
            <a:endParaRPr lang="en-US" dirty="0">
              <a:solidFill>
                <a:schemeClr val="bg2"/>
              </a:solidFill>
              <a:latin typeface="Times"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txBox="1">
            <a:spLocks/>
          </p:cNvSpPr>
          <p:nvPr/>
        </p:nvSpPr>
        <p:spPr bwMode="auto">
          <a:xfrm>
            <a:off x="457200" y="2009775"/>
            <a:ext cx="8178800" cy="4525963"/>
          </a:xfrm>
          <a:prstGeom prst="rect">
            <a:avLst/>
          </a:prstGeom>
          <a:noFill/>
          <a:ln w="9525">
            <a:noFill/>
            <a:miter lim="800000"/>
            <a:headEnd/>
            <a:tailEnd/>
          </a:ln>
        </p:spPr>
        <p:txBody>
          <a:bodyPr/>
          <a:lstStyle/>
          <a:p>
            <a:pPr marL="342900" indent="-342900">
              <a:spcBef>
                <a:spcPct val="20000"/>
              </a:spcBef>
              <a:buFontTx/>
              <a:buChar char="•"/>
            </a:pPr>
            <a:r>
              <a:rPr lang="en-US" sz="3200">
                <a:latin typeface="Arial" charset="0"/>
              </a:rPr>
              <a:t>Protective action strategy taken to maintain patient care within facility and to limit movement of patients, staff and visitors to protect people and property </a:t>
            </a:r>
          </a:p>
          <a:p>
            <a:pPr marL="342900" indent="-342900">
              <a:spcBef>
                <a:spcPct val="20000"/>
              </a:spcBef>
              <a:buFontTx/>
              <a:buChar char="•"/>
            </a:pPr>
            <a:r>
              <a:rPr lang="en-US" sz="3200">
                <a:latin typeface="Arial" charset="0"/>
              </a:rPr>
              <a:t>Preferred option</a:t>
            </a:r>
          </a:p>
          <a:p>
            <a:pPr marL="342900" indent="-342900">
              <a:spcBef>
                <a:spcPct val="20000"/>
              </a:spcBef>
              <a:buFontTx/>
              <a:buChar char="•"/>
            </a:pPr>
            <a:r>
              <a:rPr lang="en-US" sz="3200">
                <a:latin typeface="Arial" charset="0"/>
              </a:rPr>
              <a:t>Engineering interventions</a:t>
            </a:r>
          </a:p>
          <a:p>
            <a:pPr marL="342900" indent="-342900">
              <a:spcBef>
                <a:spcPct val="20000"/>
              </a:spcBef>
              <a:buFontTx/>
              <a:buChar char="•"/>
            </a:pPr>
            <a:r>
              <a:rPr lang="en-US" sz="3200">
                <a:latin typeface="Arial" charset="0"/>
              </a:rPr>
              <a:t>Prolonged shelter-in-place</a:t>
            </a:r>
          </a:p>
        </p:txBody>
      </p:sp>
      <p:sp>
        <p:nvSpPr>
          <p:cNvPr id="36868" name="Title 1"/>
          <p:cNvSpPr>
            <a:spLocks/>
          </p:cNvSpPr>
          <p:nvPr/>
        </p:nvSpPr>
        <p:spPr bwMode="auto">
          <a:xfrm>
            <a:off x="457200" y="989013"/>
            <a:ext cx="8229600" cy="1143000"/>
          </a:xfrm>
          <a:prstGeom prst="rect">
            <a:avLst/>
          </a:prstGeom>
          <a:noFill/>
          <a:ln w="9525">
            <a:noFill/>
            <a:miter lim="800000"/>
            <a:headEnd/>
            <a:tailEnd/>
          </a:ln>
        </p:spPr>
        <p:txBody>
          <a:bodyPr anchor="ctr"/>
          <a:lstStyle/>
          <a:p>
            <a:pPr algn="ctr" eaLnBrk="0" hangingPunct="0"/>
            <a:r>
              <a:rPr lang="en-US" sz="4000">
                <a:solidFill>
                  <a:schemeClr val="tx2"/>
                </a:solidFill>
                <a:latin typeface="Arial" charset="0"/>
              </a:rPr>
              <a:t>Shelter-in-Place</a:t>
            </a:r>
          </a:p>
        </p:txBody>
      </p:sp>
      <p:sp>
        <p:nvSpPr>
          <p:cNvPr id="6"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22</a:t>
            </a:fld>
            <a:endParaRPr lang="en-US" dirty="0">
              <a:solidFill>
                <a:schemeClr val="bg2"/>
              </a:solidFill>
              <a:latin typeface="Times"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txBox="1">
            <a:spLocks/>
          </p:cNvSpPr>
          <p:nvPr/>
        </p:nvSpPr>
        <p:spPr bwMode="auto">
          <a:xfrm>
            <a:off x="431800" y="1971675"/>
            <a:ext cx="8445500" cy="4525963"/>
          </a:xfrm>
          <a:prstGeom prst="rect">
            <a:avLst/>
          </a:prstGeom>
          <a:noFill/>
          <a:ln w="9525">
            <a:noFill/>
            <a:miter lim="800000"/>
            <a:headEnd/>
            <a:tailEnd/>
          </a:ln>
        </p:spPr>
        <p:txBody>
          <a:bodyPr/>
          <a:lstStyle/>
          <a:p>
            <a:pPr marL="342900" indent="-342900">
              <a:spcBef>
                <a:spcPct val="20000"/>
              </a:spcBef>
              <a:buFontTx/>
              <a:buChar char="•"/>
            </a:pPr>
            <a:r>
              <a:rPr lang="en-US" sz="3200">
                <a:latin typeface="Arial" charset="0"/>
              </a:rPr>
              <a:t>Horizontal/ Vertical </a:t>
            </a:r>
          </a:p>
          <a:p>
            <a:pPr marL="742950" lvl="1" indent="-285750">
              <a:spcBef>
                <a:spcPct val="20000"/>
              </a:spcBef>
              <a:buFontTx/>
              <a:buChar char="–"/>
            </a:pPr>
            <a:r>
              <a:rPr lang="en-US" sz="2800">
                <a:latin typeface="Arial" charset="0"/>
              </a:rPr>
              <a:t>Evacuation beyond corridor fire doors and/or smoke zones into adjacent secure area</a:t>
            </a:r>
          </a:p>
          <a:p>
            <a:pPr marL="342900" indent="-342900">
              <a:spcBef>
                <a:spcPct val="20000"/>
              </a:spcBef>
              <a:buFontTx/>
              <a:buChar char="•"/>
            </a:pPr>
            <a:r>
              <a:rPr lang="en-US" sz="3200">
                <a:latin typeface="Arial" charset="0"/>
              </a:rPr>
              <a:t>Partial</a:t>
            </a:r>
          </a:p>
          <a:p>
            <a:pPr marL="742950" lvl="1" indent="-285750">
              <a:spcBef>
                <a:spcPct val="20000"/>
              </a:spcBef>
              <a:buFontTx/>
              <a:buChar char="–"/>
            </a:pPr>
            <a:r>
              <a:rPr lang="en-US" sz="2800">
                <a:latin typeface="Arial" charset="0"/>
              </a:rPr>
              <a:t>Evacuation of certain groups of patients/ residents or areas within facility</a:t>
            </a:r>
          </a:p>
          <a:p>
            <a:pPr marL="342900" indent="-342900">
              <a:spcBef>
                <a:spcPct val="20000"/>
              </a:spcBef>
              <a:buFontTx/>
              <a:buChar char="•"/>
            </a:pPr>
            <a:r>
              <a:rPr lang="en-US" sz="3200">
                <a:latin typeface="Arial" charset="0"/>
              </a:rPr>
              <a:t>Complete</a:t>
            </a:r>
          </a:p>
          <a:p>
            <a:pPr marL="742950" lvl="1" indent="-285750">
              <a:spcBef>
                <a:spcPct val="20000"/>
              </a:spcBef>
              <a:buFontTx/>
              <a:buChar char="–"/>
            </a:pPr>
            <a:r>
              <a:rPr lang="en-US" sz="2800">
                <a:latin typeface="Arial" charset="0"/>
              </a:rPr>
              <a:t>Evacuation of entire facility</a:t>
            </a:r>
          </a:p>
        </p:txBody>
      </p:sp>
      <p:sp>
        <p:nvSpPr>
          <p:cNvPr id="37892" name="Title 1"/>
          <p:cNvSpPr>
            <a:spLocks/>
          </p:cNvSpPr>
          <p:nvPr/>
        </p:nvSpPr>
        <p:spPr bwMode="auto">
          <a:xfrm>
            <a:off x="457200" y="989013"/>
            <a:ext cx="8229600" cy="1143000"/>
          </a:xfrm>
          <a:prstGeom prst="rect">
            <a:avLst/>
          </a:prstGeom>
          <a:noFill/>
          <a:ln w="9525">
            <a:noFill/>
            <a:miter lim="800000"/>
            <a:headEnd/>
            <a:tailEnd/>
          </a:ln>
        </p:spPr>
        <p:txBody>
          <a:bodyPr anchor="ctr"/>
          <a:lstStyle/>
          <a:p>
            <a:pPr algn="ctr" eaLnBrk="0" hangingPunct="0"/>
            <a:r>
              <a:rPr lang="en-US" sz="4000">
                <a:solidFill>
                  <a:schemeClr val="tx2"/>
                </a:solidFill>
                <a:latin typeface="Arial" charset="0"/>
              </a:rPr>
              <a:t>Evacuation</a:t>
            </a:r>
          </a:p>
        </p:txBody>
      </p:sp>
      <p:sp>
        <p:nvSpPr>
          <p:cNvPr id="5"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23</a:t>
            </a:fld>
            <a:endParaRPr lang="en-US" dirty="0">
              <a:solidFill>
                <a:schemeClr val="bg2"/>
              </a:solidFill>
              <a:latin typeface="Times"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txBox="1">
            <a:spLocks/>
          </p:cNvSpPr>
          <p:nvPr/>
        </p:nvSpPr>
        <p:spPr bwMode="auto">
          <a:xfrm>
            <a:off x="431800" y="1971675"/>
            <a:ext cx="8445500" cy="4525963"/>
          </a:xfrm>
          <a:prstGeom prst="rect">
            <a:avLst/>
          </a:prstGeom>
          <a:noFill/>
          <a:ln w="9525">
            <a:noFill/>
            <a:miter lim="800000"/>
            <a:headEnd/>
            <a:tailEnd/>
          </a:ln>
        </p:spPr>
        <p:txBody>
          <a:bodyPr/>
          <a:lstStyle/>
          <a:p>
            <a:pPr marL="457200" indent="-457200">
              <a:spcBef>
                <a:spcPct val="20000"/>
              </a:spcBef>
              <a:buFontTx/>
              <a:buChar char="•"/>
            </a:pPr>
            <a:r>
              <a:rPr lang="en-US" sz="3200" dirty="0">
                <a:latin typeface="Arial" charset="0"/>
              </a:rPr>
              <a:t>Decision requires consideration of two factors</a:t>
            </a:r>
          </a:p>
          <a:p>
            <a:pPr marL="914400" lvl="1" indent="-457200">
              <a:spcBef>
                <a:spcPct val="20000"/>
              </a:spcBef>
              <a:buFontTx/>
              <a:buAutoNum type="arabicPeriod"/>
            </a:pPr>
            <a:r>
              <a:rPr lang="en-US" sz="2800" dirty="0">
                <a:latin typeface="Arial" charset="0"/>
              </a:rPr>
              <a:t>Nature of event</a:t>
            </a:r>
          </a:p>
          <a:p>
            <a:pPr marL="1371600" lvl="2">
              <a:spcBef>
                <a:spcPct val="20000"/>
              </a:spcBef>
            </a:pPr>
            <a:r>
              <a:rPr lang="en-US" dirty="0">
                <a:latin typeface="Arial" charset="0"/>
              </a:rPr>
              <a:t>Expected time of arrival, magnitude, area of impact, duration</a:t>
            </a:r>
          </a:p>
          <a:p>
            <a:pPr marL="914400" lvl="1" indent="-457200">
              <a:spcBef>
                <a:spcPct val="20000"/>
              </a:spcBef>
              <a:buFontTx/>
              <a:buAutoNum type="arabicPeriod"/>
            </a:pPr>
            <a:r>
              <a:rPr lang="en-US" sz="2800" dirty="0">
                <a:latin typeface="Arial" charset="0"/>
              </a:rPr>
              <a:t>Anticipated effects on both the facility and the surrounding community given nature of event and results of HVA and 96-hour assessment</a:t>
            </a:r>
          </a:p>
          <a:p>
            <a:pPr marL="914400" lvl="1" indent="-457200">
              <a:spcBef>
                <a:spcPct val="20000"/>
              </a:spcBef>
              <a:buFontTx/>
              <a:buChar char="–"/>
            </a:pPr>
            <a:endParaRPr lang="en-US" dirty="0">
              <a:latin typeface="Arial" charset="0"/>
            </a:endParaRPr>
          </a:p>
        </p:txBody>
      </p:sp>
      <p:sp>
        <p:nvSpPr>
          <p:cNvPr id="38916" name="Title 1"/>
          <p:cNvSpPr>
            <a:spLocks/>
          </p:cNvSpPr>
          <p:nvPr/>
        </p:nvSpPr>
        <p:spPr bwMode="auto">
          <a:xfrm>
            <a:off x="457200" y="989013"/>
            <a:ext cx="8229600" cy="1143000"/>
          </a:xfrm>
          <a:prstGeom prst="rect">
            <a:avLst/>
          </a:prstGeom>
          <a:noFill/>
          <a:ln w="9525">
            <a:noFill/>
            <a:miter lim="800000"/>
            <a:headEnd/>
            <a:tailEnd/>
          </a:ln>
        </p:spPr>
        <p:txBody>
          <a:bodyPr anchor="ctr"/>
          <a:lstStyle/>
          <a:p>
            <a:pPr algn="ctr" eaLnBrk="0" hangingPunct="0"/>
            <a:r>
              <a:rPr lang="en-US" sz="4000">
                <a:solidFill>
                  <a:schemeClr val="tx2"/>
                </a:solidFill>
                <a:latin typeface="Arial" charset="0"/>
              </a:rPr>
              <a:t>Shelter-in-Place or Evacuate</a:t>
            </a:r>
          </a:p>
        </p:txBody>
      </p:sp>
      <p:sp>
        <p:nvSpPr>
          <p:cNvPr id="6"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24</a:t>
            </a:fld>
            <a:endParaRPr lang="en-US" dirty="0">
              <a:solidFill>
                <a:schemeClr val="bg2"/>
              </a:solidFill>
              <a:latin typeface="Times"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txBox="1">
            <a:spLocks/>
          </p:cNvSpPr>
          <p:nvPr/>
        </p:nvSpPr>
        <p:spPr bwMode="auto">
          <a:xfrm>
            <a:off x="457200" y="2009775"/>
            <a:ext cx="8229600" cy="4525963"/>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a:latin typeface="Arial" charset="0"/>
              </a:rPr>
              <a:t>Evacuation Category Levels of Acuity</a:t>
            </a:r>
          </a:p>
          <a:p>
            <a:pPr marL="742950" lvl="1" indent="-285750" eaLnBrk="0" hangingPunct="0">
              <a:spcBef>
                <a:spcPct val="20000"/>
              </a:spcBef>
              <a:buFontTx/>
              <a:buChar char="–"/>
            </a:pPr>
            <a:r>
              <a:rPr lang="en-US" sz="2800" b="1">
                <a:latin typeface="Arial" charset="0"/>
              </a:rPr>
              <a:t>Level 4:</a:t>
            </a:r>
            <a:r>
              <a:rPr lang="en-US" sz="2800">
                <a:latin typeface="Arial" charset="0"/>
              </a:rPr>
              <a:t> self-sufficient, patients who are ambulatory, minimal nursing care</a:t>
            </a:r>
          </a:p>
          <a:p>
            <a:pPr marL="742950" lvl="1" indent="-285750" eaLnBrk="0" hangingPunct="0">
              <a:spcBef>
                <a:spcPct val="20000"/>
              </a:spcBef>
              <a:buFontTx/>
              <a:buChar char="–"/>
            </a:pPr>
            <a:r>
              <a:rPr lang="en-US" sz="2800" b="1">
                <a:latin typeface="Arial" charset="0"/>
              </a:rPr>
              <a:t>Level 3:</a:t>
            </a:r>
            <a:r>
              <a:rPr lang="en-US" sz="2800">
                <a:latin typeface="Arial" charset="0"/>
              </a:rPr>
              <a:t> Ambulatory, moderate nursing care</a:t>
            </a:r>
          </a:p>
          <a:p>
            <a:pPr marL="742950" lvl="1" indent="-285750" eaLnBrk="0" hangingPunct="0">
              <a:spcBef>
                <a:spcPct val="20000"/>
              </a:spcBef>
              <a:buFontTx/>
              <a:buChar char="–"/>
            </a:pPr>
            <a:r>
              <a:rPr lang="en-US" sz="2800" b="1">
                <a:latin typeface="Arial" charset="0"/>
              </a:rPr>
              <a:t>Level 2:</a:t>
            </a:r>
            <a:r>
              <a:rPr lang="en-US" sz="2800">
                <a:latin typeface="Arial" charset="0"/>
              </a:rPr>
              <a:t> Non-ambulatory, frequent nursing supportive care (post-op, step-down units)</a:t>
            </a:r>
          </a:p>
          <a:p>
            <a:pPr marL="742950" lvl="1" indent="-285750" eaLnBrk="0" hangingPunct="0">
              <a:spcBef>
                <a:spcPct val="20000"/>
              </a:spcBef>
              <a:buFontTx/>
              <a:buChar char="–"/>
            </a:pPr>
            <a:r>
              <a:rPr lang="en-US" sz="2800" b="1">
                <a:latin typeface="Arial" charset="0"/>
              </a:rPr>
              <a:t>Level 1:</a:t>
            </a:r>
            <a:r>
              <a:rPr lang="en-US" sz="2800">
                <a:latin typeface="Arial" charset="0"/>
              </a:rPr>
              <a:t> Non-ambulatory, continuous nursing care and observation (ICU, Isolation)</a:t>
            </a:r>
          </a:p>
        </p:txBody>
      </p:sp>
      <p:sp>
        <p:nvSpPr>
          <p:cNvPr id="39940" name="Title 1"/>
          <p:cNvSpPr>
            <a:spLocks/>
          </p:cNvSpPr>
          <p:nvPr/>
        </p:nvSpPr>
        <p:spPr bwMode="auto">
          <a:xfrm>
            <a:off x="457200" y="989013"/>
            <a:ext cx="8229600" cy="1143000"/>
          </a:xfrm>
          <a:prstGeom prst="rect">
            <a:avLst/>
          </a:prstGeom>
          <a:noFill/>
          <a:ln w="9525">
            <a:noFill/>
            <a:miter lim="800000"/>
            <a:headEnd/>
            <a:tailEnd/>
          </a:ln>
        </p:spPr>
        <p:txBody>
          <a:bodyPr anchor="ctr"/>
          <a:lstStyle/>
          <a:p>
            <a:pPr algn="ctr" eaLnBrk="0" hangingPunct="0"/>
            <a:r>
              <a:rPr lang="en-US" sz="4000">
                <a:solidFill>
                  <a:schemeClr val="tx2"/>
                </a:solidFill>
                <a:latin typeface="Arial" charset="0"/>
              </a:rPr>
              <a:t>Patient Prioritization</a:t>
            </a:r>
          </a:p>
        </p:txBody>
      </p:sp>
      <p:sp>
        <p:nvSpPr>
          <p:cNvPr id="6"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25</a:t>
            </a:fld>
            <a:endParaRPr lang="en-US" dirty="0">
              <a:solidFill>
                <a:schemeClr val="bg2"/>
              </a:solidFill>
              <a:latin typeface="Times"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txBox="1">
            <a:spLocks/>
          </p:cNvSpPr>
          <p:nvPr/>
        </p:nvSpPr>
        <p:spPr bwMode="auto">
          <a:xfrm>
            <a:off x="457200" y="2009775"/>
            <a:ext cx="8229600" cy="3154363"/>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a:latin typeface="Arial" charset="0"/>
              </a:rPr>
              <a:t>Which floors/zones should move first</a:t>
            </a:r>
            <a:endParaRPr lang="en-US" sz="3200" baseline="30000">
              <a:latin typeface="Arial" charset="0"/>
            </a:endParaRPr>
          </a:p>
          <a:p>
            <a:pPr marL="742950" lvl="1" indent="-285750" eaLnBrk="0" hangingPunct="0">
              <a:spcBef>
                <a:spcPct val="20000"/>
              </a:spcBef>
              <a:buFontTx/>
              <a:buChar char="–"/>
            </a:pPr>
            <a:r>
              <a:rPr lang="en-US" sz="2800">
                <a:latin typeface="Arial" charset="0"/>
              </a:rPr>
              <a:t>Areas in </a:t>
            </a:r>
            <a:r>
              <a:rPr lang="en-US" sz="2800" b="1">
                <a:latin typeface="Arial" charset="0"/>
              </a:rPr>
              <a:t>greatest danger </a:t>
            </a:r>
            <a:r>
              <a:rPr lang="en-US" sz="2800">
                <a:latin typeface="Arial" charset="0"/>
              </a:rPr>
              <a:t>should be first to move, followed by adjacent areas</a:t>
            </a:r>
          </a:p>
          <a:p>
            <a:pPr marL="742950" lvl="1" indent="-285750" eaLnBrk="0" hangingPunct="0">
              <a:spcBef>
                <a:spcPct val="20000"/>
              </a:spcBef>
              <a:buFontTx/>
              <a:buChar char="–"/>
            </a:pPr>
            <a:r>
              <a:rPr lang="en-US" sz="2800">
                <a:latin typeface="Arial" charset="0"/>
              </a:rPr>
              <a:t>If there is no immediate threat, evacuate facility </a:t>
            </a:r>
            <a:r>
              <a:rPr lang="en-US" sz="2800" b="1">
                <a:latin typeface="Arial" charset="0"/>
              </a:rPr>
              <a:t>top to bottom</a:t>
            </a:r>
          </a:p>
        </p:txBody>
      </p:sp>
      <p:sp>
        <p:nvSpPr>
          <p:cNvPr id="40964" name="Title 1"/>
          <p:cNvSpPr>
            <a:spLocks/>
          </p:cNvSpPr>
          <p:nvPr/>
        </p:nvSpPr>
        <p:spPr bwMode="auto">
          <a:xfrm>
            <a:off x="457200" y="989013"/>
            <a:ext cx="8229600" cy="1143000"/>
          </a:xfrm>
          <a:prstGeom prst="rect">
            <a:avLst/>
          </a:prstGeom>
          <a:noFill/>
          <a:ln w="9525">
            <a:noFill/>
            <a:miter lim="800000"/>
            <a:headEnd/>
            <a:tailEnd/>
          </a:ln>
        </p:spPr>
        <p:txBody>
          <a:bodyPr anchor="ctr"/>
          <a:lstStyle/>
          <a:p>
            <a:pPr algn="ctr" eaLnBrk="0" hangingPunct="0"/>
            <a:r>
              <a:rPr lang="en-US" sz="4000">
                <a:solidFill>
                  <a:schemeClr val="tx2"/>
                </a:solidFill>
                <a:latin typeface="Arial" charset="0"/>
              </a:rPr>
              <a:t>Sequence of Evacuation</a:t>
            </a:r>
          </a:p>
        </p:txBody>
      </p:sp>
      <p:sp>
        <p:nvSpPr>
          <p:cNvPr id="6"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26</a:t>
            </a:fld>
            <a:endParaRPr lang="en-US" dirty="0">
              <a:solidFill>
                <a:schemeClr val="bg2"/>
              </a:solidFill>
              <a:latin typeface="Times"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txBox="1">
            <a:spLocks/>
          </p:cNvSpPr>
          <p:nvPr/>
        </p:nvSpPr>
        <p:spPr bwMode="auto">
          <a:xfrm>
            <a:off x="457200" y="2009775"/>
            <a:ext cx="8229600" cy="4525963"/>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a:latin typeface="Arial" charset="0"/>
              </a:rPr>
              <a:t>Elevators if permitted by Fire Dept</a:t>
            </a:r>
          </a:p>
          <a:p>
            <a:pPr marL="342900" indent="-342900" eaLnBrk="0" hangingPunct="0">
              <a:spcBef>
                <a:spcPct val="20000"/>
              </a:spcBef>
              <a:buFontTx/>
              <a:buChar char="•"/>
            </a:pPr>
            <a:r>
              <a:rPr lang="en-US" sz="3200">
                <a:latin typeface="Arial" charset="0"/>
              </a:rPr>
              <a:t>Ambulatory patients</a:t>
            </a:r>
          </a:p>
          <a:p>
            <a:pPr marL="742950" lvl="1" indent="-285750" eaLnBrk="0" hangingPunct="0">
              <a:spcBef>
                <a:spcPct val="20000"/>
              </a:spcBef>
              <a:buFontTx/>
              <a:buChar char="–"/>
            </a:pPr>
            <a:r>
              <a:rPr lang="en-US" sz="2800">
                <a:latin typeface="Arial" charset="0"/>
              </a:rPr>
              <a:t>Stairs accompanied by staff</a:t>
            </a:r>
          </a:p>
          <a:p>
            <a:pPr marL="342900" indent="-342900" eaLnBrk="0" hangingPunct="0">
              <a:spcBef>
                <a:spcPct val="20000"/>
              </a:spcBef>
              <a:buFontTx/>
              <a:buChar char="•"/>
            </a:pPr>
            <a:r>
              <a:rPr lang="en-US" sz="3200">
                <a:latin typeface="Arial" charset="0"/>
              </a:rPr>
              <a:t>Non-ambulatory patients</a:t>
            </a:r>
          </a:p>
          <a:p>
            <a:pPr marL="742950" lvl="1" indent="-285750" eaLnBrk="0" hangingPunct="0">
              <a:spcBef>
                <a:spcPct val="20000"/>
              </a:spcBef>
              <a:buFontTx/>
              <a:buChar char="–"/>
            </a:pPr>
            <a:r>
              <a:rPr lang="en-US" sz="2800">
                <a:latin typeface="Arial" charset="0"/>
              </a:rPr>
              <a:t>Special Equipment</a:t>
            </a:r>
          </a:p>
          <a:p>
            <a:pPr marL="342900" indent="-342900" eaLnBrk="0" hangingPunct="0">
              <a:spcBef>
                <a:spcPct val="20000"/>
              </a:spcBef>
              <a:buFontTx/>
              <a:buChar char="•"/>
            </a:pPr>
            <a:r>
              <a:rPr lang="en-US" sz="3200">
                <a:latin typeface="Arial" charset="0"/>
              </a:rPr>
              <a:t>Patients who cannot be evacuated</a:t>
            </a:r>
          </a:p>
          <a:p>
            <a:pPr marL="742950" lvl="1" indent="-285750" eaLnBrk="0" hangingPunct="0">
              <a:spcBef>
                <a:spcPct val="20000"/>
              </a:spcBef>
              <a:buFontTx/>
              <a:buChar char="–"/>
            </a:pPr>
            <a:r>
              <a:rPr lang="en-US" sz="2800">
                <a:latin typeface="Arial" charset="0"/>
              </a:rPr>
              <a:t>Ethical Issues</a:t>
            </a:r>
          </a:p>
        </p:txBody>
      </p:sp>
      <p:sp>
        <p:nvSpPr>
          <p:cNvPr id="41988" name="Title 1"/>
          <p:cNvSpPr>
            <a:spLocks/>
          </p:cNvSpPr>
          <p:nvPr/>
        </p:nvSpPr>
        <p:spPr bwMode="auto">
          <a:xfrm>
            <a:off x="457200" y="989013"/>
            <a:ext cx="8229600" cy="1143000"/>
          </a:xfrm>
          <a:prstGeom prst="rect">
            <a:avLst/>
          </a:prstGeom>
          <a:noFill/>
          <a:ln w="9525">
            <a:noFill/>
            <a:miter lim="800000"/>
            <a:headEnd/>
            <a:tailEnd/>
          </a:ln>
        </p:spPr>
        <p:txBody>
          <a:bodyPr anchor="ctr"/>
          <a:lstStyle/>
          <a:p>
            <a:pPr algn="ctr" eaLnBrk="0" hangingPunct="0"/>
            <a:r>
              <a:rPr lang="en-US" sz="4000">
                <a:solidFill>
                  <a:schemeClr val="tx2"/>
                </a:solidFill>
                <a:latin typeface="Arial" charset="0"/>
              </a:rPr>
              <a:t>Methods of Patient Evacuation</a:t>
            </a:r>
          </a:p>
        </p:txBody>
      </p:sp>
      <p:sp>
        <p:nvSpPr>
          <p:cNvPr id="6"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27</a:t>
            </a:fld>
            <a:endParaRPr lang="en-US" dirty="0">
              <a:solidFill>
                <a:schemeClr val="bg2"/>
              </a:solidFill>
              <a:latin typeface="Times"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p:cNvSpPr>
            <a:spLocks/>
          </p:cNvSpPr>
          <p:nvPr/>
        </p:nvSpPr>
        <p:spPr bwMode="auto">
          <a:xfrm>
            <a:off x="457200" y="989013"/>
            <a:ext cx="8229600" cy="1143000"/>
          </a:xfrm>
          <a:prstGeom prst="rect">
            <a:avLst/>
          </a:prstGeom>
          <a:noFill/>
          <a:ln w="9525">
            <a:noFill/>
            <a:miter lim="800000"/>
            <a:headEnd/>
            <a:tailEnd/>
          </a:ln>
        </p:spPr>
        <p:txBody>
          <a:bodyPr anchor="ctr"/>
          <a:lstStyle/>
          <a:p>
            <a:pPr algn="ctr" eaLnBrk="0" hangingPunct="0"/>
            <a:r>
              <a:rPr lang="en-US" sz="4000">
                <a:solidFill>
                  <a:schemeClr val="tx2"/>
                </a:solidFill>
                <a:latin typeface="Arial" charset="0"/>
              </a:rPr>
              <a:t>Decision Making: Pre-Event</a:t>
            </a:r>
          </a:p>
        </p:txBody>
      </p:sp>
      <p:sp>
        <p:nvSpPr>
          <p:cNvPr id="43012" name="Content Placeholder 2"/>
          <p:cNvSpPr txBox="1">
            <a:spLocks/>
          </p:cNvSpPr>
          <p:nvPr/>
        </p:nvSpPr>
        <p:spPr bwMode="auto">
          <a:xfrm>
            <a:off x="381000" y="1971675"/>
            <a:ext cx="6616700" cy="2620963"/>
          </a:xfrm>
          <a:prstGeom prst="rect">
            <a:avLst/>
          </a:prstGeom>
          <a:noFill/>
          <a:ln w="9525">
            <a:noFill/>
            <a:miter lim="800000"/>
            <a:headEnd/>
            <a:tailEnd/>
          </a:ln>
        </p:spPr>
        <p:txBody>
          <a:bodyPr/>
          <a:lstStyle/>
          <a:p>
            <a:pPr marL="342900" indent="-342900">
              <a:spcBef>
                <a:spcPct val="20000"/>
              </a:spcBef>
              <a:buFontTx/>
              <a:buChar char="•"/>
            </a:pPr>
            <a:r>
              <a:rPr lang="en-US" sz="3200">
                <a:latin typeface="Arial" charset="0"/>
              </a:rPr>
              <a:t>Event Characteristics</a:t>
            </a:r>
          </a:p>
          <a:p>
            <a:pPr marL="742950" lvl="1" indent="-285750">
              <a:spcBef>
                <a:spcPct val="20000"/>
              </a:spcBef>
              <a:buFontTx/>
              <a:buChar char="–"/>
            </a:pPr>
            <a:r>
              <a:rPr lang="en-US" sz="2800">
                <a:latin typeface="Arial" charset="0"/>
              </a:rPr>
              <a:t>Area impacted</a:t>
            </a:r>
          </a:p>
          <a:p>
            <a:pPr marL="742950" lvl="1" indent="-285750">
              <a:spcBef>
                <a:spcPct val="20000"/>
              </a:spcBef>
              <a:buFontTx/>
              <a:buChar char="–"/>
            </a:pPr>
            <a:r>
              <a:rPr lang="en-US" sz="2800">
                <a:latin typeface="Arial" charset="0"/>
              </a:rPr>
              <a:t>Duration</a:t>
            </a:r>
          </a:p>
          <a:p>
            <a:pPr marL="342900" indent="-342900">
              <a:spcBef>
                <a:spcPct val="20000"/>
              </a:spcBef>
              <a:buFontTx/>
              <a:buChar char="•"/>
            </a:pPr>
            <a:r>
              <a:rPr lang="en-US" sz="3200">
                <a:latin typeface="Arial" charset="0"/>
              </a:rPr>
              <a:t>Anticipated Effects</a:t>
            </a:r>
          </a:p>
          <a:p>
            <a:pPr marL="742950" lvl="1" indent="-285750">
              <a:spcBef>
                <a:spcPct val="20000"/>
              </a:spcBef>
              <a:buFontTx/>
              <a:buChar char="–"/>
            </a:pPr>
            <a:r>
              <a:rPr lang="en-US" sz="2800">
                <a:latin typeface="Arial" charset="0"/>
              </a:rPr>
              <a:t>On patient-care resources</a:t>
            </a:r>
          </a:p>
          <a:p>
            <a:pPr marL="742950" lvl="1" indent="-285750">
              <a:spcBef>
                <a:spcPct val="20000"/>
              </a:spcBef>
              <a:buFontTx/>
              <a:buChar char="–"/>
            </a:pPr>
            <a:r>
              <a:rPr lang="en-US" sz="2800">
                <a:latin typeface="Arial" charset="0"/>
              </a:rPr>
              <a:t>On surrounding environment</a:t>
            </a:r>
          </a:p>
          <a:p>
            <a:pPr marL="742950" lvl="1" indent="-285750">
              <a:spcBef>
                <a:spcPct val="20000"/>
              </a:spcBef>
              <a:buFontTx/>
              <a:buChar char="–"/>
            </a:pPr>
            <a:endParaRPr lang="en-US" sz="2800">
              <a:latin typeface="Arial" charset="0"/>
            </a:endParaRPr>
          </a:p>
          <a:p>
            <a:pPr marL="742950" lvl="1" indent="-285750">
              <a:spcBef>
                <a:spcPct val="20000"/>
              </a:spcBef>
              <a:buFontTx/>
              <a:buChar char="–"/>
            </a:pPr>
            <a:endParaRPr lang="en-US" sz="2800">
              <a:latin typeface="Arial" charset="0"/>
            </a:endParaRPr>
          </a:p>
          <a:p>
            <a:pPr marL="342900" indent="-342900">
              <a:spcBef>
                <a:spcPct val="20000"/>
              </a:spcBef>
              <a:buFontTx/>
              <a:buChar char="•"/>
            </a:pPr>
            <a:endParaRPr lang="en-US" sz="2800">
              <a:latin typeface="Arial" charset="0"/>
            </a:endParaRPr>
          </a:p>
        </p:txBody>
      </p:sp>
      <p:sp>
        <p:nvSpPr>
          <p:cNvPr id="43013" name="TextBox 17"/>
          <p:cNvSpPr txBox="1">
            <a:spLocks noChangeArrowheads="1"/>
          </p:cNvSpPr>
          <p:nvPr/>
        </p:nvSpPr>
        <p:spPr bwMode="auto">
          <a:xfrm>
            <a:off x="-441325" y="6602413"/>
            <a:ext cx="6173788" cy="276225"/>
          </a:xfrm>
          <a:prstGeom prst="rect">
            <a:avLst/>
          </a:prstGeom>
          <a:noFill/>
          <a:ln w="9525">
            <a:noFill/>
            <a:miter lim="800000"/>
            <a:headEnd/>
            <a:tailEnd/>
          </a:ln>
        </p:spPr>
        <p:txBody>
          <a:bodyPr>
            <a:spAutoFit/>
          </a:bodyPr>
          <a:lstStyle/>
          <a:p>
            <a:pPr lvl="1" eaLnBrk="0" hangingPunct="0"/>
            <a:r>
              <a:rPr lang="en-US" sz="1200"/>
              <a:t>AHRQ Hospital Evacuation Decision Guide pg. 39-41; Publication #10-0009, May 2010</a:t>
            </a:r>
          </a:p>
        </p:txBody>
      </p:sp>
      <p:sp>
        <p:nvSpPr>
          <p:cNvPr id="7"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28</a:t>
            </a:fld>
            <a:endParaRPr lang="en-US" dirty="0">
              <a:solidFill>
                <a:schemeClr val="bg2"/>
              </a:solidFill>
              <a:latin typeface="Times"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cs typeface="Arial" charset="0"/>
              </a:rPr>
              <a:t>Lesson One:</a:t>
            </a:r>
            <a:br>
              <a:rPr lang="en-US" dirty="0">
                <a:cs typeface="Arial" charset="0"/>
              </a:rPr>
            </a:br>
            <a:r>
              <a:rPr lang="en-US" cap="none" dirty="0">
                <a:cs typeface="Arial" charset="0"/>
              </a:rPr>
              <a:t>Assessing Risks</a:t>
            </a:r>
            <a:br>
              <a:rPr lang="en-US" dirty="0"/>
            </a:br>
            <a:endParaRPr lang="en-US" dirty="0"/>
          </a:p>
        </p:txBody>
      </p:sp>
      <p:pic>
        <p:nvPicPr>
          <p:cNvPr id="16388" name="Picture 2" descr="http://www.blaenau-gwent.gov.uk/images/Images_Miscellaneous/Files.jpg"/>
          <p:cNvPicPr>
            <a:picLocks noChangeAspect="1" noChangeArrowheads="1"/>
          </p:cNvPicPr>
          <p:nvPr/>
        </p:nvPicPr>
        <p:blipFill>
          <a:blip r:embed="rId3" cstate="print"/>
          <a:srcRect/>
          <a:stretch>
            <a:fillRect/>
          </a:stretch>
        </p:blipFill>
        <p:spPr bwMode="auto">
          <a:xfrm>
            <a:off x="7048500" y="4249738"/>
            <a:ext cx="1852613" cy="1963737"/>
          </a:xfrm>
          <a:prstGeom prst="rect">
            <a:avLst/>
          </a:prstGeom>
          <a:noFill/>
          <a:ln w="9525">
            <a:noFill/>
            <a:miter lim="800000"/>
            <a:headEnd/>
            <a:tailEnd/>
          </a:ln>
        </p:spPr>
      </p:pic>
      <p:graphicFrame>
        <p:nvGraphicFramePr>
          <p:cNvPr id="9" name="Diagram 8"/>
          <p:cNvGraphicFramePr/>
          <p:nvPr/>
        </p:nvGraphicFramePr>
        <p:xfrm>
          <a:off x="798285" y="1266372"/>
          <a:ext cx="7547428" cy="29623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2</a:t>
            </a:fld>
            <a:endParaRPr lang="en-US" dirty="0">
              <a:solidFill>
                <a:schemeClr val="bg2"/>
              </a:solidFill>
              <a:latin typeface="Times"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7"/>
          <p:cNvSpPr txBox="1">
            <a:spLocks/>
          </p:cNvSpPr>
          <p:nvPr/>
        </p:nvSpPr>
        <p:spPr bwMode="auto">
          <a:xfrm>
            <a:off x="457200" y="2009775"/>
            <a:ext cx="8229600" cy="4017963"/>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a:latin typeface="Arial" charset="0"/>
              </a:rPr>
              <a:t>Inspect critical areas ASAP after event</a:t>
            </a:r>
          </a:p>
          <a:p>
            <a:pPr marL="342900" indent="-342900" eaLnBrk="0" hangingPunct="0">
              <a:spcBef>
                <a:spcPct val="20000"/>
              </a:spcBef>
              <a:buFontTx/>
              <a:buChar char="•"/>
            </a:pPr>
            <a:r>
              <a:rPr lang="en-US" sz="3200">
                <a:latin typeface="Arial" charset="0"/>
              </a:rPr>
              <a:t>Three possible post-event conditions</a:t>
            </a:r>
          </a:p>
          <a:p>
            <a:pPr marL="742950" lvl="1" indent="-285750" eaLnBrk="0" hangingPunct="0">
              <a:spcBef>
                <a:spcPct val="20000"/>
              </a:spcBef>
              <a:buFontTx/>
              <a:buChar char="–"/>
            </a:pPr>
            <a:r>
              <a:rPr lang="en-US" sz="2800">
                <a:latin typeface="Arial" charset="0"/>
              </a:rPr>
              <a:t>No threat to patient/staff safety</a:t>
            </a:r>
          </a:p>
          <a:p>
            <a:pPr marL="742950" lvl="1" indent="-285750" eaLnBrk="0" hangingPunct="0">
              <a:spcBef>
                <a:spcPct val="20000"/>
              </a:spcBef>
              <a:buFontTx/>
              <a:buChar char="–"/>
            </a:pPr>
            <a:r>
              <a:rPr lang="en-US" sz="2800">
                <a:latin typeface="Arial" charset="0"/>
              </a:rPr>
              <a:t>Immediate threat to patient/staff safety</a:t>
            </a:r>
          </a:p>
          <a:p>
            <a:pPr marL="742950" lvl="1" indent="-285750" eaLnBrk="0" hangingPunct="0">
              <a:spcBef>
                <a:spcPct val="20000"/>
              </a:spcBef>
              <a:buFontTx/>
              <a:buChar char="–"/>
            </a:pPr>
            <a:r>
              <a:rPr lang="en-US" sz="2800">
                <a:latin typeface="Arial" charset="0"/>
              </a:rPr>
              <a:t>Potential or evolving threat to patient/staff safety</a:t>
            </a:r>
          </a:p>
          <a:p>
            <a:pPr marL="1143000" lvl="2" indent="-228600" eaLnBrk="0" hangingPunct="0">
              <a:spcBef>
                <a:spcPct val="20000"/>
              </a:spcBef>
              <a:buFontTx/>
              <a:buChar char="–"/>
            </a:pPr>
            <a:r>
              <a:rPr lang="en-US">
                <a:latin typeface="Arial" charset="0"/>
              </a:rPr>
              <a:t>Wait and reassess</a:t>
            </a:r>
          </a:p>
          <a:p>
            <a:pPr marL="1143000" lvl="2" indent="-228600" eaLnBrk="0" hangingPunct="0">
              <a:spcBef>
                <a:spcPct val="20000"/>
              </a:spcBef>
              <a:buFontTx/>
              <a:buChar char="–"/>
            </a:pPr>
            <a:r>
              <a:rPr lang="en-US">
                <a:latin typeface="Arial" charset="0"/>
              </a:rPr>
              <a:t>Start evacuation</a:t>
            </a:r>
          </a:p>
        </p:txBody>
      </p:sp>
      <p:sp>
        <p:nvSpPr>
          <p:cNvPr id="44036" name="TextBox 4"/>
          <p:cNvSpPr txBox="1">
            <a:spLocks noChangeArrowheads="1"/>
          </p:cNvSpPr>
          <p:nvPr/>
        </p:nvSpPr>
        <p:spPr bwMode="auto">
          <a:xfrm>
            <a:off x="-493713" y="6588125"/>
            <a:ext cx="6167438" cy="274638"/>
          </a:xfrm>
          <a:prstGeom prst="rect">
            <a:avLst/>
          </a:prstGeom>
          <a:noFill/>
          <a:ln w="9525">
            <a:noFill/>
            <a:miter lim="800000"/>
            <a:headEnd/>
            <a:tailEnd/>
          </a:ln>
        </p:spPr>
        <p:txBody>
          <a:bodyPr>
            <a:spAutoFit/>
          </a:bodyPr>
          <a:lstStyle/>
          <a:p>
            <a:pPr lvl="1" eaLnBrk="0" hangingPunct="0"/>
            <a:r>
              <a:rPr lang="en-US" sz="1200"/>
              <a:t>AHRQ Hospital Evacuation Decision Guide ; pg. 46; Publication #10-0009, May 2010</a:t>
            </a:r>
          </a:p>
        </p:txBody>
      </p:sp>
      <p:sp>
        <p:nvSpPr>
          <p:cNvPr id="44037" name="Title 1"/>
          <p:cNvSpPr>
            <a:spLocks/>
          </p:cNvSpPr>
          <p:nvPr/>
        </p:nvSpPr>
        <p:spPr bwMode="auto">
          <a:xfrm>
            <a:off x="457200" y="989013"/>
            <a:ext cx="8229600" cy="1143000"/>
          </a:xfrm>
          <a:prstGeom prst="rect">
            <a:avLst/>
          </a:prstGeom>
          <a:noFill/>
          <a:ln w="9525">
            <a:noFill/>
            <a:miter lim="800000"/>
            <a:headEnd/>
            <a:tailEnd/>
          </a:ln>
        </p:spPr>
        <p:txBody>
          <a:bodyPr anchor="ctr"/>
          <a:lstStyle/>
          <a:p>
            <a:pPr algn="ctr" eaLnBrk="0" hangingPunct="0"/>
            <a:r>
              <a:rPr lang="en-US" sz="4000">
                <a:solidFill>
                  <a:schemeClr val="tx2"/>
                </a:solidFill>
                <a:latin typeface="Arial" charset="0"/>
              </a:rPr>
              <a:t>Decision Making: Post-Event</a:t>
            </a:r>
          </a:p>
        </p:txBody>
      </p:sp>
      <p:sp>
        <p:nvSpPr>
          <p:cNvPr id="7"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29</a:t>
            </a:fld>
            <a:endParaRPr lang="en-US" dirty="0">
              <a:solidFill>
                <a:schemeClr val="bg2"/>
              </a:solidFill>
              <a:latin typeface="Times"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Placeholder 2"/>
          <p:cNvSpPr txBox="1">
            <a:spLocks/>
          </p:cNvSpPr>
          <p:nvPr/>
        </p:nvSpPr>
        <p:spPr bwMode="auto">
          <a:xfrm>
            <a:off x="457200" y="2009775"/>
            <a:ext cx="8229600" cy="4525963"/>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a:latin typeface="Arial" charset="0"/>
              </a:rPr>
              <a:t>Pre-event evacuation</a:t>
            </a:r>
          </a:p>
          <a:p>
            <a:pPr marL="742950" lvl="1" indent="-285750" eaLnBrk="0" hangingPunct="0">
              <a:spcBef>
                <a:spcPct val="20000"/>
              </a:spcBef>
              <a:buFontTx/>
              <a:buChar char="–"/>
            </a:pPr>
            <a:r>
              <a:rPr lang="en-US" sz="2800">
                <a:latin typeface="Arial" charset="0"/>
              </a:rPr>
              <a:t>Option in advance warning events</a:t>
            </a:r>
          </a:p>
          <a:p>
            <a:pPr marL="742950" lvl="1" indent="-285750" eaLnBrk="0" hangingPunct="0">
              <a:spcBef>
                <a:spcPct val="20000"/>
              </a:spcBef>
              <a:buFontTx/>
              <a:buChar char="–"/>
            </a:pPr>
            <a:r>
              <a:rPr lang="en-US" sz="2800">
                <a:latin typeface="Arial" charset="0"/>
              </a:rPr>
              <a:t>Carried out in anticipation of an impending event</a:t>
            </a:r>
          </a:p>
          <a:p>
            <a:pPr marL="342900" indent="-342900" eaLnBrk="0" hangingPunct="0">
              <a:spcBef>
                <a:spcPct val="20000"/>
              </a:spcBef>
              <a:buFontTx/>
              <a:buChar char="•"/>
            </a:pPr>
            <a:r>
              <a:rPr lang="en-US" sz="3200">
                <a:latin typeface="Arial" charset="0"/>
              </a:rPr>
              <a:t>Post-event evacuation</a:t>
            </a:r>
          </a:p>
          <a:p>
            <a:pPr marL="742950" lvl="1" indent="-285750" eaLnBrk="0" hangingPunct="0">
              <a:spcBef>
                <a:spcPct val="20000"/>
              </a:spcBef>
              <a:buFontTx/>
              <a:buChar char="–"/>
            </a:pPr>
            <a:r>
              <a:rPr lang="en-US" sz="2800">
                <a:latin typeface="Arial" charset="0"/>
              </a:rPr>
              <a:t>Can be used either post advanced warning event or in no warning event</a:t>
            </a:r>
          </a:p>
        </p:txBody>
      </p:sp>
      <p:sp>
        <p:nvSpPr>
          <p:cNvPr id="45060" name="Title 1"/>
          <p:cNvSpPr>
            <a:spLocks/>
          </p:cNvSpPr>
          <p:nvPr/>
        </p:nvSpPr>
        <p:spPr bwMode="auto">
          <a:xfrm>
            <a:off x="457200" y="989013"/>
            <a:ext cx="8229600" cy="1143000"/>
          </a:xfrm>
          <a:prstGeom prst="rect">
            <a:avLst/>
          </a:prstGeom>
          <a:noFill/>
          <a:ln w="9525">
            <a:noFill/>
            <a:miter lim="800000"/>
            <a:headEnd/>
            <a:tailEnd/>
          </a:ln>
        </p:spPr>
        <p:txBody>
          <a:bodyPr anchor="ctr"/>
          <a:lstStyle/>
          <a:p>
            <a:pPr algn="ctr" eaLnBrk="0" hangingPunct="0"/>
            <a:r>
              <a:rPr lang="en-US" sz="4000">
                <a:solidFill>
                  <a:schemeClr val="tx2"/>
                </a:solidFill>
                <a:latin typeface="Arial" charset="0"/>
              </a:rPr>
              <a:t>Pre-Event vs. Post-Event</a:t>
            </a:r>
          </a:p>
        </p:txBody>
      </p:sp>
      <p:sp>
        <p:nvSpPr>
          <p:cNvPr id="6"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30</a:t>
            </a:fld>
            <a:endParaRPr lang="en-US" dirty="0">
              <a:solidFill>
                <a:schemeClr val="bg2"/>
              </a:solidFill>
              <a:latin typeface="Times"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t>Key Components:</a:t>
            </a:r>
            <a:br>
              <a:rPr lang="en-US"/>
            </a:br>
            <a:r>
              <a:rPr lang="en-US"/>
              <a:t>Governmental Notifications</a:t>
            </a:r>
          </a:p>
        </p:txBody>
      </p:sp>
      <p:sp>
        <p:nvSpPr>
          <p:cNvPr id="46083" name="Content Placeholder 2"/>
          <p:cNvSpPr>
            <a:spLocks noGrp="1"/>
          </p:cNvSpPr>
          <p:nvPr>
            <p:ph idx="1"/>
          </p:nvPr>
        </p:nvSpPr>
        <p:spPr>
          <a:xfrm>
            <a:off x="457200" y="2149475"/>
            <a:ext cx="8229600" cy="3832225"/>
          </a:xfrm>
        </p:spPr>
        <p:txBody>
          <a:bodyPr/>
          <a:lstStyle/>
          <a:p>
            <a:r>
              <a:rPr lang="en-US"/>
              <a:t>City/County Emergency Management Coordinator</a:t>
            </a:r>
          </a:p>
          <a:p>
            <a:r>
              <a:rPr lang="en-US"/>
              <a:t>State Department of Health</a:t>
            </a:r>
          </a:p>
          <a:p>
            <a:r>
              <a:rPr lang="en-US"/>
              <a:t>The Joint Commission (if applicable)</a:t>
            </a:r>
          </a:p>
          <a:p>
            <a:r>
              <a:rPr lang="en-US"/>
              <a:t>Other departments/agencies per state/ local guidelines</a:t>
            </a:r>
          </a:p>
        </p:txBody>
      </p:sp>
      <p:sp>
        <p:nvSpPr>
          <p:cNvPr id="6"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31</a:t>
            </a:fld>
            <a:endParaRPr lang="en-US" dirty="0">
              <a:solidFill>
                <a:schemeClr val="bg2"/>
              </a:solidFill>
              <a:latin typeface="Times"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t>Key Components:</a:t>
            </a:r>
            <a:br>
              <a:rPr lang="en-US"/>
            </a:br>
            <a:r>
              <a:rPr lang="en-US"/>
              <a:t>Transportation</a:t>
            </a:r>
          </a:p>
        </p:txBody>
      </p:sp>
      <p:sp>
        <p:nvSpPr>
          <p:cNvPr id="47107" name="Content Placeholder 2"/>
          <p:cNvSpPr>
            <a:spLocks noGrp="1"/>
          </p:cNvSpPr>
          <p:nvPr>
            <p:ph idx="1"/>
          </p:nvPr>
        </p:nvSpPr>
        <p:spPr/>
        <p:txBody>
          <a:bodyPr/>
          <a:lstStyle/>
          <a:p>
            <a:pPr eaLnBrk="1" hangingPunct="1">
              <a:lnSpc>
                <a:spcPct val="90000"/>
              </a:lnSpc>
            </a:pPr>
            <a:r>
              <a:rPr lang="en-US" sz="3000"/>
              <a:t>Modified triage</a:t>
            </a:r>
          </a:p>
          <a:p>
            <a:pPr lvl="1" eaLnBrk="1" hangingPunct="1">
              <a:lnSpc>
                <a:spcPct val="90000"/>
              </a:lnSpc>
            </a:pPr>
            <a:r>
              <a:rPr lang="en-US"/>
              <a:t>Order patient transport based on resources</a:t>
            </a:r>
          </a:p>
          <a:p>
            <a:pPr eaLnBrk="1" hangingPunct="1">
              <a:lnSpc>
                <a:spcPct val="90000"/>
              </a:lnSpc>
            </a:pPr>
            <a:r>
              <a:rPr lang="en-US" sz="3000"/>
              <a:t>Method of transport</a:t>
            </a:r>
          </a:p>
          <a:p>
            <a:pPr lvl="1" eaLnBrk="1" hangingPunct="1">
              <a:lnSpc>
                <a:spcPct val="90000"/>
              </a:lnSpc>
            </a:pPr>
            <a:r>
              <a:rPr lang="en-US"/>
              <a:t>Ambulance (Emergent or Non-Emergent)</a:t>
            </a:r>
          </a:p>
          <a:p>
            <a:pPr lvl="1" eaLnBrk="1" hangingPunct="1">
              <a:lnSpc>
                <a:spcPct val="90000"/>
              </a:lnSpc>
            </a:pPr>
            <a:r>
              <a:rPr lang="en-US"/>
              <a:t>Public transportation</a:t>
            </a:r>
          </a:p>
          <a:p>
            <a:endParaRPr lang="en-US"/>
          </a:p>
        </p:txBody>
      </p:sp>
      <p:sp>
        <p:nvSpPr>
          <p:cNvPr id="6"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32</a:t>
            </a:fld>
            <a:endParaRPr lang="en-US" dirty="0">
              <a:solidFill>
                <a:schemeClr val="bg2"/>
              </a:solidFill>
              <a:latin typeface="Times"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txBox="1">
            <a:spLocks/>
          </p:cNvSpPr>
          <p:nvPr/>
        </p:nvSpPr>
        <p:spPr bwMode="auto">
          <a:xfrm>
            <a:off x="457200" y="2009775"/>
            <a:ext cx="8229600" cy="3205163"/>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a:latin typeface="Arial" charset="0"/>
              </a:rPr>
              <a:t>Pre-identify and use only authorized vehicles</a:t>
            </a:r>
          </a:p>
          <a:p>
            <a:pPr marL="342900" indent="-342900" eaLnBrk="0" hangingPunct="0">
              <a:spcBef>
                <a:spcPct val="20000"/>
              </a:spcBef>
              <a:buFontTx/>
              <a:buChar char="•"/>
            </a:pPr>
            <a:r>
              <a:rPr lang="en-US" sz="3200">
                <a:latin typeface="Arial" charset="0"/>
              </a:rPr>
              <a:t>Use private vehicles only as last resort</a:t>
            </a:r>
          </a:p>
          <a:p>
            <a:pPr marL="342900" indent="-342900" eaLnBrk="0" hangingPunct="0">
              <a:spcBef>
                <a:spcPct val="20000"/>
              </a:spcBef>
              <a:buFontTx/>
              <a:buChar char="•"/>
            </a:pPr>
            <a:r>
              <a:rPr lang="en-US" sz="3200">
                <a:latin typeface="Arial" charset="0"/>
              </a:rPr>
              <a:t>Vehicle staging supervisor</a:t>
            </a:r>
          </a:p>
        </p:txBody>
      </p:sp>
      <p:sp>
        <p:nvSpPr>
          <p:cNvPr id="48132" name="Title 1"/>
          <p:cNvSpPr>
            <a:spLocks/>
          </p:cNvSpPr>
          <p:nvPr/>
        </p:nvSpPr>
        <p:spPr bwMode="auto">
          <a:xfrm>
            <a:off x="457200" y="989013"/>
            <a:ext cx="8229600" cy="1143000"/>
          </a:xfrm>
          <a:prstGeom prst="rect">
            <a:avLst/>
          </a:prstGeom>
          <a:noFill/>
          <a:ln w="9525">
            <a:noFill/>
            <a:miter lim="800000"/>
            <a:headEnd/>
            <a:tailEnd/>
          </a:ln>
        </p:spPr>
        <p:txBody>
          <a:bodyPr anchor="ctr"/>
          <a:lstStyle/>
          <a:p>
            <a:pPr algn="ctr" eaLnBrk="0" hangingPunct="0"/>
            <a:r>
              <a:rPr lang="en-US" sz="4000">
                <a:solidFill>
                  <a:schemeClr val="tx2"/>
                </a:solidFill>
                <a:latin typeface="Arial" charset="0"/>
              </a:rPr>
              <a:t>Patient Transport</a:t>
            </a:r>
          </a:p>
        </p:txBody>
      </p:sp>
      <p:sp>
        <p:nvSpPr>
          <p:cNvPr id="6"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33</a:t>
            </a:fld>
            <a:endParaRPr lang="en-US" dirty="0">
              <a:solidFill>
                <a:schemeClr val="bg2"/>
              </a:solidFill>
              <a:latin typeface="Times"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p:txBody>
          <a:bodyPr/>
          <a:lstStyle/>
          <a:p>
            <a:r>
              <a:rPr lang="en-US"/>
              <a:t>Key Components:</a:t>
            </a:r>
            <a:br>
              <a:rPr lang="en-US"/>
            </a:br>
            <a:r>
              <a:rPr lang="en-US"/>
              <a:t>Patient Tracking</a:t>
            </a:r>
          </a:p>
        </p:txBody>
      </p:sp>
      <p:sp>
        <p:nvSpPr>
          <p:cNvPr id="49155" name="Content Placeholder 3"/>
          <p:cNvSpPr>
            <a:spLocks noGrp="1"/>
          </p:cNvSpPr>
          <p:nvPr>
            <p:ph idx="1"/>
          </p:nvPr>
        </p:nvSpPr>
        <p:spPr/>
        <p:txBody>
          <a:bodyPr/>
          <a:lstStyle/>
          <a:p>
            <a:pPr eaLnBrk="1" hangingPunct="1">
              <a:lnSpc>
                <a:spcPct val="90000"/>
              </a:lnSpc>
            </a:pPr>
            <a:r>
              <a:rPr lang="en-US" sz="3000"/>
              <a:t>Tracking of patients</a:t>
            </a:r>
          </a:p>
          <a:p>
            <a:pPr lvl="1" eaLnBrk="1" hangingPunct="1">
              <a:lnSpc>
                <a:spcPct val="90000"/>
              </a:lnSpc>
            </a:pPr>
            <a:r>
              <a:rPr lang="en-US"/>
              <a:t>Keep accurate records of who goes where</a:t>
            </a:r>
          </a:p>
          <a:p>
            <a:pPr lvl="1" eaLnBrk="1" hangingPunct="1">
              <a:lnSpc>
                <a:spcPct val="90000"/>
              </a:lnSpc>
            </a:pPr>
            <a:r>
              <a:rPr lang="en-US"/>
              <a:t>Ensure medical records / personal property travel with patient</a:t>
            </a:r>
          </a:p>
          <a:p>
            <a:endParaRPr lang="en-US"/>
          </a:p>
        </p:txBody>
      </p:sp>
      <p:sp>
        <p:nvSpPr>
          <p:cNvPr id="6"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34</a:t>
            </a:fld>
            <a:endParaRPr lang="en-US" dirty="0">
              <a:solidFill>
                <a:schemeClr val="bg2"/>
              </a:solidFill>
              <a:latin typeface="Times"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2009775"/>
            <a:ext cx="8229600" cy="4525963"/>
          </a:xfrm>
          <a:prstGeom prst="rect">
            <a:avLst/>
          </a:prstGeom>
        </p:spPr>
        <p:txBody>
          <a:bodyPr/>
          <a:lstStyle/>
          <a:p>
            <a:pPr marL="342900" indent="-342900" eaLnBrk="0" hangingPunct="0">
              <a:spcBef>
                <a:spcPct val="20000"/>
              </a:spcBef>
              <a:buFontTx/>
              <a:buChar char="•"/>
              <a:defRPr/>
            </a:pPr>
            <a:r>
              <a:rPr lang="en-US" sz="3200" kern="0">
                <a:latin typeface="+mn-lt"/>
              </a:rPr>
              <a:t>Patient tracking should include:</a:t>
            </a:r>
          </a:p>
          <a:p>
            <a:pPr marL="742950" lvl="1" indent="-285750" eaLnBrk="0" hangingPunct="0">
              <a:spcBef>
                <a:spcPct val="20000"/>
              </a:spcBef>
              <a:buFontTx/>
              <a:buChar char="–"/>
              <a:defRPr/>
            </a:pPr>
            <a:r>
              <a:rPr lang="en-US" sz="2800" kern="0">
                <a:latin typeface="+mn-lt"/>
              </a:rPr>
              <a:t>Patient name</a:t>
            </a:r>
          </a:p>
          <a:p>
            <a:pPr marL="742950" lvl="1" indent="-285750" eaLnBrk="0" hangingPunct="0">
              <a:spcBef>
                <a:spcPct val="20000"/>
              </a:spcBef>
              <a:buFontTx/>
              <a:buChar char="–"/>
              <a:defRPr/>
            </a:pPr>
            <a:r>
              <a:rPr lang="en-US" sz="2800" kern="0">
                <a:latin typeface="+mn-lt"/>
              </a:rPr>
              <a:t>Admission date</a:t>
            </a:r>
          </a:p>
          <a:p>
            <a:pPr marL="742950" lvl="1" indent="-285750" eaLnBrk="0" hangingPunct="0">
              <a:spcBef>
                <a:spcPct val="20000"/>
              </a:spcBef>
              <a:buFontTx/>
              <a:buChar char="–"/>
              <a:defRPr/>
            </a:pPr>
            <a:r>
              <a:rPr lang="en-US" sz="2800" kern="0">
                <a:latin typeface="+mn-lt"/>
              </a:rPr>
              <a:t>Patient identification number</a:t>
            </a:r>
          </a:p>
          <a:p>
            <a:pPr marL="742950" lvl="1" indent="-285750" eaLnBrk="0" hangingPunct="0">
              <a:spcBef>
                <a:spcPct val="20000"/>
              </a:spcBef>
              <a:buFontTx/>
              <a:buChar char="–"/>
              <a:defRPr/>
            </a:pPr>
            <a:r>
              <a:rPr lang="en-US" sz="2800" kern="0">
                <a:latin typeface="+mn-lt"/>
              </a:rPr>
              <a:t>Hospital identification number</a:t>
            </a:r>
          </a:p>
          <a:p>
            <a:pPr marL="742950" lvl="1" indent="-285750" eaLnBrk="0" hangingPunct="0">
              <a:spcBef>
                <a:spcPct val="20000"/>
              </a:spcBef>
              <a:buFontTx/>
              <a:buChar char="–"/>
              <a:defRPr/>
            </a:pPr>
            <a:r>
              <a:rPr lang="en-US" sz="2800" kern="0">
                <a:latin typeface="+mn-lt"/>
              </a:rPr>
              <a:t>Mode of transportation </a:t>
            </a:r>
          </a:p>
          <a:p>
            <a:pPr marL="742950" lvl="1" indent="-285750" eaLnBrk="0" hangingPunct="0">
              <a:spcBef>
                <a:spcPct val="20000"/>
              </a:spcBef>
              <a:buFontTx/>
              <a:buChar char="–"/>
              <a:defRPr/>
            </a:pPr>
            <a:r>
              <a:rPr lang="en-US" sz="2800" kern="0">
                <a:latin typeface="+mn-lt"/>
              </a:rPr>
              <a:t>Receiving facility</a:t>
            </a:r>
          </a:p>
          <a:p>
            <a:pPr marL="742950" lvl="1" indent="-285750" eaLnBrk="0" hangingPunct="0">
              <a:spcBef>
                <a:spcPct val="20000"/>
              </a:spcBef>
              <a:buFontTx/>
              <a:buChar char="–"/>
              <a:defRPr/>
            </a:pPr>
            <a:r>
              <a:rPr lang="en-US" sz="2800" kern="0">
                <a:latin typeface="+mn-lt"/>
              </a:rPr>
              <a:t>Attending and receiving physicians</a:t>
            </a:r>
            <a:endParaRPr lang="en-US" sz="2800" kern="0" dirty="0">
              <a:latin typeface="+mn-lt"/>
            </a:endParaRPr>
          </a:p>
        </p:txBody>
      </p:sp>
      <p:sp>
        <p:nvSpPr>
          <p:cNvPr id="50180" name="Title 1"/>
          <p:cNvSpPr>
            <a:spLocks/>
          </p:cNvSpPr>
          <p:nvPr/>
        </p:nvSpPr>
        <p:spPr bwMode="auto">
          <a:xfrm>
            <a:off x="0" y="989013"/>
            <a:ext cx="9144000" cy="1143000"/>
          </a:xfrm>
          <a:prstGeom prst="rect">
            <a:avLst/>
          </a:prstGeom>
          <a:noFill/>
          <a:ln w="9525">
            <a:noFill/>
            <a:miter lim="800000"/>
            <a:headEnd/>
            <a:tailEnd/>
          </a:ln>
        </p:spPr>
        <p:txBody>
          <a:bodyPr anchor="ctr"/>
          <a:lstStyle/>
          <a:p>
            <a:pPr algn="ctr" eaLnBrk="0" hangingPunct="0"/>
            <a:r>
              <a:rPr lang="en-US" sz="4000">
                <a:solidFill>
                  <a:schemeClr val="tx2"/>
                </a:solidFill>
                <a:latin typeface="Arial" charset="0"/>
              </a:rPr>
              <a:t>Patient Tracking </a:t>
            </a:r>
          </a:p>
        </p:txBody>
      </p:sp>
      <p:sp>
        <p:nvSpPr>
          <p:cNvPr id="6"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35</a:t>
            </a:fld>
            <a:endParaRPr lang="en-US" dirty="0">
              <a:solidFill>
                <a:schemeClr val="bg2"/>
              </a:solidFill>
              <a:latin typeface="Times"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txBox="1">
            <a:spLocks/>
          </p:cNvSpPr>
          <p:nvPr/>
        </p:nvSpPr>
        <p:spPr bwMode="auto">
          <a:xfrm>
            <a:off x="457200" y="2009775"/>
            <a:ext cx="8229600" cy="4525963"/>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a:latin typeface="Arial" charset="0"/>
              </a:rPr>
              <a:t>System in place to identify and track patients</a:t>
            </a:r>
          </a:p>
          <a:p>
            <a:pPr marL="742950" lvl="1" indent="-285750" eaLnBrk="0" hangingPunct="0">
              <a:spcBef>
                <a:spcPct val="20000"/>
              </a:spcBef>
              <a:buFontTx/>
              <a:buChar char="–"/>
            </a:pPr>
            <a:r>
              <a:rPr lang="en-US" sz="2800">
                <a:latin typeface="Arial" charset="0"/>
              </a:rPr>
              <a:t>Wristbands</a:t>
            </a:r>
          </a:p>
          <a:p>
            <a:pPr marL="742950" lvl="1" indent="-285750" eaLnBrk="0" hangingPunct="0">
              <a:spcBef>
                <a:spcPct val="20000"/>
              </a:spcBef>
              <a:buFontTx/>
              <a:buChar char="–"/>
            </a:pPr>
            <a:r>
              <a:rPr lang="en-US" sz="2800">
                <a:latin typeface="Arial" charset="0"/>
              </a:rPr>
              <a:t>Radio frequency identifier chips (RFID)</a:t>
            </a:r>
          </a:p>
          <a:p>
            <a:pPr marL="342900" indent="-342900" eaLnBrk="0" hangingPunct="0">
              <a:spcBef>
                <a:spcPct val="20000"/>
              </a:spcBef>
              <a:buFontTx/>
              <a:buChar char="•"/>
            </a:pPr>
            <a:r>
              <a:rPr lang="en-US" sz="3200">
                <a:latin typeface="Arial" charset="0"/>
              </a:rPr>
              <a:t>Patient transfer request coordinated from central location</a:t>
            </a:r>
          </a:p>
          <a:p>
            <a:pPr marL="742950" lvl="1" indent="-285750" eaLnBrk="0" hangingPunct="0">
              <a:spcBef>
                <a:spcPct val="20000"/>
              </a:spcBef>
              <a:buFontTx/>
              <a:buChar char="–"/>
            </a:pPr>
            <a:r>
              <a:rPr lang="en-US" sz="2800">
                <a:latin typeface="Arial" charset="0"/>
              </a:rPr>
              <a:t>Emergency Operations Center (EOC)</a:t>
            </a:r>
          </a:p>
          <a:p>
            <a:pPr marL="742950" lvl="1" indent="-285750" eaLnBrk="0" hangingPunct="0">
              <a:spcBef>
                <a:spcPct val="20000"/>
              </a:spcBef>
              <a:buFontTx/>
              <a:buChar char="–"/>
            </a:pPr>
            <a:r>
              <a:rPr lang="en-US" sz="2800">
                <a:latin typeface="Arial" charset="0"/>
              </a:rPr>
              <a:t>Regional Medical Operations Center</a:t>
            </a:r>
          </a:p>
        </p:txBody>
      </p:sp>
      <p:sp>
        <p:nvSpPr>
          <p:cNvPr id="51204" name="Title 1"/>
          <p:cNvSpPr>
            <a:spLocks/>
          </p:cNvSpPr>
          <p:nvPr/>
        </p:nvSpPr>
        <p:spPr bwMode="auto">
          <a:xfrm>
            <a:off x="457200" y="989013"/>
            <a:ext cx="8229600" cy="1143000"/>
          </a:xfrm>
          <a:prstGeom prst="rect">
            <a:avLst/>
          </a:prstGeom>
          <a:noFill/>
          <a:ln w="9525">
            <a:noFill/>
            <a:miter lim="800000"/>
            <a:headEnd/>
            <a:tailEnd/>
          </a:ln>
        </p:spPr>
        <p:txBody>
          <a:bodyPr anchor="ctr"/>
          <a:lstStyle/>
          <a:p>
            <a:pPr algn="ctr" eaLnBrk="0" hangingPunct="0"/>
            <a:r>
              <a:rPr lang="en-US" sz="4000">
                <a:solidFill>
                  <a:schemeClr val="tx2"/>
                </a:solidFill>
                <a:latin typeface="Arial" charset="0"/>
              </a:rPr>
              <a:t>Patient Tracking</a:t>
            </a:r>
          </a:p>
        </p:txBody>
      </p:sp>
      <p:sp>
        <p:nvSpPr>
          <p:cNvPr id="6"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36</a:t>
            </a:fld>
            <a:endParaRPr lang="en-US" dirty="0">
              <a:solidFill>
                <a:schemeClr val="bg2"/>
              </a:solidFill>
              <a:latin typeface="Times"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r>
              <a:rPr lang="en-US"/>
              <a:t>Questions to Consider</a:t>
            </a:r>
          </a:p>
        </p:txBody>
      </p:sp>
      <p:sp>
        <p:nvSpPr>
          <p:cNvPr id="52227" name="Rectangle 3"/>
          <p:cNvSpPr>
            <a:spLocks noGrp="1" noChangeArrowheads="1"/>
          </p:cNvSpPr>
          <p:nvPr>
            <p:ph type="body" idx="4294967295"/>
          </p:nvPr>
        </p:nvSpPr>
        <p:spPr/>
        <p:txBody>
          <a:bodyPr/>
          <a:lstStyle/>
          <a:p>
            <a:r>
              <a:rPr lang="en-US"/>
              <a:t>Who at your facility can order an evacuation?</a:t>
            </a:r>
          </a:p>
          <a:p>
            <a:r>
              <a:rPr lang="en-US"/>
              <a:t>What would the sequence of patient evacuation be in your facility? By acuity level or by floor and why?</a:t>
            </a:r>
          </a:p>
          <a:p>
            <a:r>
              <a:rPr lang="en-US"/>
              <a:t>What alternative care sites are available to accommodate your patient population in an evacuation situation?</a:t>
            </a:r>
          </a:p>
        </p:txBody>
      </p:sp>
      <p:sp>
        <p:nvSpPr>
          <p:cNvPr id="5"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37</a:t>
            </a:fld>
            <a:endParaRPr lang="en-US" dirty="0">
              <a:solidFill>
                <a:schemeClr val="bg2"/>
              </a:solidFill>
              <a:latin typeface="Times"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976313"/>
            <a:ext cx="8229600" cy="1143000"/>
          </a:xfrm>
        </p:spPr>
        <p:txBody>
          <a:bodyPr/>
          <a:lstStyle/>
          <a:p>
            <a:r>
              <a:rPr lang="en-US" sz="4000" i="1"/>
              <a:t>Critical Role of Water</a:t>
            </a:r>
          </a:p>
        </p:txBody>
      </p:sp>
      <p:sp>
        <p:nvSpPr>
          <p:cNvPr id="53251" name="Content Placeholder 2"/>
          <p:cNvSpPr>
            <a:spLocks noGrp="1"/>
          </p:cNvSpPr>
          <p:nvPr>
            <p:ph sz="half" idx="1"/>
          </p:nvPr>
        </p:nvSpPr>
        <p:spPr>
          <a:xfrm>
            <a:off x="457200" y="2009775"/>
            <a:ext cx="8270875" cy="1901825"/>
          </a:xfrm>
        </p:spPr>
        <p:txBody>
          <a:bodyPr/>
          <a:lstStyle/>
          <a:p>
            <a:r>
              <a:rPr lang="en-US" sz="3200"/>
              <a:t>Children’s Hospital of New Orleans</a:t>
            </a:r>
          </a:p>
          <a:p>
            <a:r>
              <a:rPr lang="en-US" sz="3200"/>
              <a:t>Able to withstand Hurricane Katrina and resulting flooding</a:t>
            </a:r>
          </a:p>
          <a:p>
            <a:pPr>
              <a:buFontTx/>
              <a:buNone/>
            </a:pPr>
            <a:endParaRPr lang="en-US" sz="3200"/>
          </a:p>
          <a:p>
            <a:endParaRPr lang="en-US" sz="3200"/>
          </a:p>
        </p:txBody>
      </p:sp>
      <p:sp>
        <p:nvSpPr>
          <p:cNvPr id="53253" name="TextBox 8"/>
          <p:cNvSpPr txBox="1">
            <a:spLocks noChangeArrowheads="1"/>
          </p:cNvSpPr>
          <p:nvPr/>
        </p:nvSpPr>
        <p:spPr bwMode="auto">
          <a:xfrm>
            <a:off x="0" y="6400800"/>
            <a:ext cx="6053138" cy="457200"/>
          </a:xfrm>
          <a:prstGeom prst="rect">
            <a:avLst/>
          </a:prstGeom>
          <a:noFill/>
          <a:ln w="9525">
            <a:noFill/>
            <a:miter lim="800000"/>
            <a:headEnd/>
            <a:tailEnd/>
          </a:ln>
        </p:spPr>
        <p:txBody>
          <a:bodyPr>
            <a:spAutoFit/>
          </a:bodyPr>
          <a:lstStyle/>
          <a:p>
            <a:pPr eaLnBrk="0" hangingPunct="0"/>
            <a:r>
              <a:rPr lang="en-US" sz="1200"/>
              <a:t>AHRQ Hospital Evacuation Decision Guide pg. 14; Publication #10-0009, May 2010</a:t>
            </a:r>
          </a:p>
          <a:p>
            <a:pPr eaLnBrk="0" hangingPunct="0"/>
            <a:r>
              <a:rPr lang="en-US" sz="1200"/>
              <a:t>Photo: Children’s Hospital, New Orleans, 2010 http://www.chnola.org/content/Locations.htm</a:t>
            </a:r>
          </a:p>
        </p:txBody>
      </p:sp>
      <p:pic>
        <p:nvPicPr>
          <p:cNvPr id="53254" name="Content Placeholder 5" descr="Childrens of NO.jpg"/>
          <p:cNvPicPr>
            <a:picLocks noChangeAspect="1"/>
          </p:cNvPicPr>
          <p:nvPr/>
        </p:nvPicPr>
        <p:blipFill>
          <a:blip r:embed="rId3" cstate="print"/>
          <a:srcRect/>
          <a:stretch>
            <a:fillRect/>
          </a:stretch>
        </p:blipFill>
        <p:spPr bwMode="auto">
          <a:xfrm>
            <a:off x="5626100" y="3297238"/>
            <a:ext cx="2887663" cy="2355850"/>
          </a:xfrm>
          <a:prstGeom prst="rect">
            <a:avLst/>
          </a:prstGeom>
          <a:noFill/>
          <a:ln w="9525">
            <a:noFill/>
            <a:miter lim="800000"/>
            <a:headEnd/>
            <a:tailEnd/>
          </a:ln>
        </p:spPr>
      </p:pic>
      <p:sp>
        <p:nvSpPr>
          <p:cNvPr id="8"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38</a:t>
            </a:fld>
            <a:endParaRPr lang="en-US" dirty="0">
              <a:solidFill>
                <a:schemeClr val="bg2"/>
              </a:solidFill>
              <a:latin typeface="Times"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t>Objectives</a:t>
            </a:r>
          </a:p>
        </p:txBody>
      </p:sp>
      <p:sp>
        <p:nvSpPr>
          <p:cNvPr id="17411" name="Content Placeholder 2"/>
          <p:cNvSpPr>
            <a:spLocks noGrp="1"/>
          </p:cNvSpPr>
          <p:nvPr>
            <p:ph idx="1"/>
          </p:nvPr>
        </p:nvSpPr>
        <p:spPr>
          <a:xfrm>
            <a:off x="355600" y="1900238"/>
            <a:ext cx="8585200" cy="4525962"/>
          </a:xfrm>
        </p:spPr>
        <p:txBody>
          <a:bodyPr/>
          <a:lstStyle/>
          <a:p>
            <a:r>
              <a:rPr lang="en-US" dirty="0"/>
              <a:t>Upon completion of this lesson, the participants will be able to identify three (3) policies or practices that can be put in place to decrease a facility’s overall vulnerability. </a:t>
            </a:r>
          </a:p>
          <a:p>
            <a:pPr lvl="1"/>
            <a:r>
              <a:rPr lang="en-US" dirty="0">
                <a:latin typeface="Times" pitchFamily="18" charset="0"/>
              </a:rPr>
              <a:t>Upon completion of this lesson, the participants will be able to list at least five (5) components of an effective community disaster preparedness assessment with 100% accuracy. </a:t>
            </a:r>
          </a:p>
          <a:p>
            <a:pPr lvl="1">
              <a:buNone/>
            </a:pPr>
            <a:endParaRPr lang="en-US" dirty="0"/>
          </a:p>
        </p:txBody>
      </p:sp>
      <p:sp>
        <p:nvSpPr>
          <p:cNvPr id="5"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3</a:t>
            </a:fld>
            <a:endParaRPr lang="en-US" dirty="0">
              <a:solidFill>
                <a:schemeClr val="bg2"/>
              </a:solidFill>
              <a:latin typeface="Times"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a:xfrm>
            <a:off x="457200" y="976313"/>
            <a:ext cx="8229600" cy="1143000"/>
          </a:xfrm>
        </p:spPr>
        <p:txBody>
          <a:bodyPr/>
          <a:lstStyle/>
          <a:p>
            <a:r>
              <a:rPr lang="en-US" sz="4000" i="1"/>
              <a:t>Critical Role of Water</a:t>
            </a:r>
          </a:p>
        </p:txBody>
      </p:sp>
      <p:sp>
        <p:nvSpPr>
          <p:cNvPr id="54275" name="Content Placeholder 2"/>
          <p:cNvSpPr>
            <a:spLocks noGrp="1"/>
          </p:cNvSpPr>
          <p:nvPr>
            <p:ph sz="half" idx="4294967295"/>
          </p:nvPr>
        </p:nvSpPr>
        <p:spPr>
          <a:xfrm>
            <a:off x="457200" y="2009775"/>
            <a:ext cx="8270875" cy="3362325"/>
          </a:xfrm>
        </p:spPr>
        <p:txBody>
          <a:bodyPr/>
          <a:lstStyle/>
          <a:p>
            <a:r>
              <a:rPr lang="en-US" dirty="0"/>
              <a:t>But Children’s dependent on city’s water supply and had little or no reserves</a:t>
            </a:r>
          </a:p>
          <a:p>
            <a:r>
              <a:rPr lang="en-US" dirty="0"/>
              <a:t>When city water supply failed, no water for cooling systems and air conditioning</a:t>
            </a:r>
          </a:p>
          <a:p>
            <a:r>
              <a:rPr lang="en-US" dirty="0"/>
              <a:t>Facility evacuated due to heat</a:t>
            </a:r>
          </a:p>
          <a:p>
            <a:endParaRPr lang="en-US" dirty="0"/>
          </a:p>
        </p:txBody>
      </p:sp>
      <p:sp>
        <p:nvSpPr>
          <p:cNvPr id="54277" name="TextBox 8"/>
          <p:cNvSpPr txBox="1">
            <a:spLocks noChangeArrowheads="1"/>
          </p:cNvSpPr>
          <p:nvPr/>
        </p:nvSpPr>
        <p:spPr bwMode="auto">
          <a:xfrm>
            <a:off x="0" y="6400800"/>
            <a:ext cx="6053138" cy="457200"/>
          </a:xfrm>
          <a:prstGeom prst="rect">
            <a:avLst/>
          </a:prstGeom>
          <a:noFill/>
          <a:ln w="9525">
            <a:noFill/>
            <a:miter lim="800000"/>
            <a:headEnd/>
            <a:tailEnd/>
          </a:ln>
        </p:spPr>
        <p:txBody>
          <a:bodyPr>
            <a:spAutoFit/>
          </a:bodyPr>
          <a:lstStyle/>
          <a:p>
            <a:pPr eaLnBrk="0" hangingPunct="0"/>
            <a:r>
              <a:rPr lang="en-US" sz="1200"/>
              <a:t>AHRQ Hospital Evacuation Decision Guide pg. 14; Publication #10-0009, May 2010</a:t>
            </a:r>
          </a:p>
          <a:p>
            <a:pPr eaLnBrk="0" hangingPunct="0"/>
            <a:r>
              <a:rPr lang="en-US" sz="1200"/>
              <a:t>Photo: Children’s Hospital, New Orleans, 2010 http://www.chnola.org/content/Locations.htm</a:t>
            </a:r>
          </a:p>
        </p:txBody>
      </p:sp>
      <p:sp>
        <p:nvSpPr>
          <p:cNvPr id="7"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39</a:t>
            </a:fld>
            <a:endParaRPr lang="en-US" dirty="0">
              <a:solidFill>
                <a:schemeClr val="bg2"/>
              </a:solidFill>
              <a:latin typeface="Times"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5"/>
          <p:cNvSpPr>
            <a:spLocks noGrp="1"/>
          </p:cNvSpPr>
          <p:nvPr>
            <p:ph type="title"/>
          </p:nvPr>
        </p:nvSpPr>
        <p:spPr/>
        <p:txBody>
          <a:bodyPr/>
          <a:lstStyle/>
          <a:p>
            <a:r>
              <a:rPr lang="en-US" i="1"/>
              <a:t>Backup Generators</a:t>
            </a:r>
          </a:p>
        </p:txBody>
      </p:sp>
      <p:sp>
        <p:nvSpPr>
          <p:cNvPr id="55299" name="Content Placeholder 6"/>
          <p:cNvSpPr>
            <a:spLocks noGrp="1"/>
          </p:cNvSpPr>
          <p:nvPr>
            <p:ph idx="1"/>
          </p:nvPr>
        </p:nvSpPr>
        <p:spPr>
          <a:xfrm>
            <a:off x="368300" y="1933575"/>
            <a:ext cx="8509000" cy="4030663"/>
          </a:xfrm>
        </p:spPr>
        <p:txBody>
          <a:bodyPr/>
          <a:lstStyle/>
          <a:p>
            <a:r>
              <a:rPr lang="en-US"/>
              <a:t>VA Medical Center: New Orleans, LA</a:t>
            </a:r>
          </a:p>
          <a:p>
            <a:pPr lvl="1"/>
            <a:r>
              <a:rPr lang="en-US"/>
              <a:t>Evacuate majority of facility within 4 days of Hurricane Katrina</a:t>
            </a:r>
          </a:p>
          <a:p>
            <a:pPr lvl="1"/>
            <a:r>
              <a:rPr lang="en-US"/>
              <a:t>Generators above water; continued functioning through storm, for weeks until power restored </a:t>
            </a:r>
          </a:p>
          <a:p>
            <a:r>
              <a:rPr lang="en-US"/>
              <a:t>Other hospitals had generator failures </a:t>
            </a:r>
          </a:p>
          <a:p>
            <a:pPr lvl="1"/>
            <a:r>
              <a:rPr lang="en-US"/>
              <a:t>Charity used backup generators</a:t>
            </a:r>
          </a:p>
          <a:p>
            <a:pPr lvl="1"/>
            <a:r>
              <a:rPr lang="en-US"/>
              <a:t>Tulane’s backup failed jeopardizing research </a:t>
            </a:r>
          </a:p>
        </p:txBody>
      </p:sp>
      <p:sp>
        <p:nvSpPr>
          <p:cNvPr id="55301" name="TextBox 7"/>
          <p:cNvSpPr txBox="1">
            <a:spLocks noChangeArrowheads="1"/>
          </p:cNvSpPr>
          <p:nvPr/>
        </p:nvSpPr>
        <p:spPr bwMode="auto">
          <a:xfrm>
            <a:off x="0" y="6597650"/>
            <a:ext cx="5791200" cy="260350"/>
          </a:xfrm>
          <a:prstGeom prst="rect">
            <a:avLst/>
          </a:prstGeom>
          <a:noFill/>
          <a:ln w="9525">
            <a:noFill/>
            <a:miter lim="800000"/>
            <a:headEnd/>
            <a:tailEnd/>
          </a:ln>
        </p:spPr>
        <p:txBody>
          <a:bodyPr>
            <a:spAutoFit/>
          </a:bodyPr>
          <a:lstStyle/>
          <a:p>
            <a:pPr eaLnBrk="0" hangingPunct="0"/>
            <a:r>
              <a:rPr lang="en-US" sz="1100"/>
              <a:t>AHRQ Hospital Evacuation Decision Guide pg. 15; Publication #10-0009, May 2010</a:t>
            </a:r>
          </a:p>
        </p:txBody>
      </p:sp>
      <p:sp>
        <p:nvSpPr>
          <p:cNvPr id="7"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40</a:t>
            </a:fld>
            <a:endParaRPr lang="en-US" dirty="0">
              <a:solidFill>
                <a:schemeClr val="bg2"/>
              </a:solidFill>
              <a:latin typeface="Times"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976313"/>
            <a:ext cx="8229600" cy="1143000"/>
          </a:xfrm>
        </p:spPr>
        <p:txBody>
          <a:bodyPr/>
          <a:lstStyle/>
          <a:p>
            <a:r>
              <a:rPr lang="en-US" i="1"/>
              <a:t>Boilers and Chillers</a:t>
            </a:r>
          </a:p>
        </p:txBody>
      </p:sp>
      <p:sp>
        <p:nvSpPr>
          <p:cNvPr id="56323" name="Content Placeholder 2"/>
          <p:cNvSpPr>
            <a:spLocks noGrp="1"/>
          </p:cNvSpPr>
          <p:nvPr>
            <p:ph idx="1"/>
          </p:nvPr>
        </p:nvSpPr>
        <p:spPr>
          <a:xfrm>
            <a:off x="457200" y="2009775"/>
            <a:ext cx="8391525" cy="2709863"/>
          </a:xfrm>
        </p:spPr>
        <p:txBody>
          <a:bodyPr/>
          <a:lstStyle/>
          <a:p>
            <a:r>
              <a:rPr lang="en-US"/>
              <a:t>Mount Auburn Hospital: Cambridge, MA</a:t>
            </a:r>
          </a:p>
          <a:p>
            <a:pPr lvl="1"/>
            <a:r>
              <a:rPr lang="en-US"/>
              <a:t>Boiler failure in December, 2005</a:t>
            </a:r>
          </a:p>
          <a:p>
            <a:pPr lvl="1"/>
            <a:r>
              <a:rPr lang="en-US"/>
              <a:t>Patient evacuation began within one hour </a:t>
            </a:r>
          </a:p>
          <a:p>
            <a:r>
              <a:rPr lang="en-US"/>
              <a:t>New Jersey explosion                                       destroyed boiler and                                                                    chiller</a:t>
            </a:r>
          </a:p>
          <a:p>
            <a:pPr lvl="1"/>
            <a:r>
              <a:rPr lang="en-US"/>
              <a:t>Proactive evacuation </a:t>
            </a:r>
          </a:p>
          <a:p>
            <a:endParaRPr lang="en-US"/>
          </a:p>
        </p:txBody>
      </p:sp>
      <p:sp>
        <p:nvSpPr>
          <p:cNvPr id="56325" name="TextBox 4"/>
          <p:cNvSpPr txBox="1">
            <a:spLocks noChangeArrowheads="1"/>
          </p:cNvSpPr>
          <p:nvPr/>
        </p:nvSpPr>
        <p:spPr bwMode="auto">
          <a:xfrm>
            <a:off x="0" y="6429375"/>
            <a:ext cx="5486400" cy="428625"/>
          </a:xfrm>
          <a:prstGeom prst="rect">
            <a:avLst/>
          </a:prstGeom>
          <a:noFill/>
          <a:ln w="9525">
            <a:noFill/>
            <a:miter lim="800000"/>
            <a:headEnd/>
            <a:tailEnd/>
          </a:ln>
        </p:spPr>
        <p:txBody>
          <a:bodyPr>
            <a:spAutoFit/>
          </a:bodyPr>
          <a:lstStyle/>
          <a:p>
            <a:pPr eaLnBrk="0" hangingPunct="0"/>
            <a:r>
              <a:rPr lang="en-US" sz="1100"/>
              <a:t>AHRQ Hospital Evacuation Decision Guide pg. 15; Publication #10-0009, May 2010</a:t>
            </a:r>
          </a:p>
          <a:p>
            <a:pPr eaLnBrk="0" hangingPunct="0"/>
            <a:r>
              <a:rPr lang="en-US" sz="1100"/>
              <a:t>Photo: Mount Auburn Hospital, 2010 from </a:t>
            </a:r>
            <a:r>
              <a:rPr lang="en-US" sz="1100">
                <a:hlinkClick r:id="rId3"/>
              </a:rPr>
              <a:t>http://nerej.com/27523</a:t>
            </a:r>
            <a:r>
              <a:rPr lang="en-US" sz="1100"/>
              <a:t> </a:t>
            </a:r>
          </a:p>
        </p:txBody>
      </p:sp>
      <p:pic>
        <p:nvPicPr>
          <p:cNvPr id="56326" name="Picture 5" descr="Mt Auburn Hospital Ext.jpg"/>
          <p:cNvPicPr>
            <a:picLocks noChangeAspect="1"/>
          </p:cNvPicPr>
          <p:nvPr/>
        </p:nvPicPr>
        <p:blipFill>
          <a:blip r:embed="rId4" cstate="print"/>
          <a:srcRect/>
          <a:stretch>
            <a:fillRect/>
          </a:stretch>
        </p:blipFill>
        <p:spPr bwMode="auto">
          <a:xfrm>
            <a:off x="5511800" y="3911600"/>
            <a:ext cx="2987675" cy="1982788"/>
          </a:xfrm>
          <a:prstGeom prst="rect">
            <a:avLst/>
          </a:prstGeom>
          <a:noFill/>
          <a:ln w="9525">
            <a:noFill/>
            <a:miter lim="800000"/>
            <a:headEnd/>
            <a:tailEnd/>
          </a:ln>
        </p:spPr>
      </p:pic>
      <p:sp>
        <p:nvSpPr>
          <p:cNvPr id="8"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41</a:t>
            </a:fld>
            <a:endParaRPr lang="en-US" dirty="0">
              <a:solidFill>
                <a:schemeClr val="bg2"/>
              </a:solidFill>
              <a:latin typeface="Times"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976313"/>
            <a:ext cx="8229600" cy="1143000"/>
          </a:xfrm>
        </p:spPr>
        <p:txBody>
          <a:bodyPr/>
          <a:lstStyle/>
          <a:p>
            <a:r>
              <a:rPr lang="en-US" i="1"/>
              <a:t>Evacuation Security Concerns</a:t>
            </a:r>
          </a:p>
        </p:txBody>
      </p:sp>
      <p:sp>
        <p:nvSpPr>
          <p:cNvPr id="57347" name="Content Placeholder 2"/>
          <p:cNvSpPr>
            <a:spLocks noGrp="1"/>
          </p:cNvSpPr>
          <p:nvPr>
            <p:ph idx="1"/>
          </p:nvPr>
        </p:nvSpPr>
        <p:spPr>
          <a:xfrm>
            <a:off x="457200" y="2009775"/>
            <a:ext cx="8420100" cy="3814763"/>
          </a:xfrm>
        </p:spPr>
        <p:txBody>
          <a:bodyPr/>
          <a:lstStyle/>
          <a:p>
            <a:r>
              <a:rPr lang="en-US"/>
              <a:t>Kindred Hospital, New Orleans, lost water supply 1 day after Hurricane Katrina hit</a:t>
            </a:r>
          </a:p>
          <a:p>
            <a:r>
              <a:rPr lang="en-US"/>
              <a:t> Hospital administrator made evacuation decision</a:t>
            </a:r>
          </a:p>
          <a:p>
            <a:r>
              <a:rPr lang="en-US"/>
              <a:t>Area civil unrest delayed evacuation efforts</a:t>
            </a:r>
          </a:p>
          <a:p>
            <a:r>
              <a:rPr lang="en-US"/>
              <a:t>Ambulances forced to back; private security also delayed because of security issues</a:t>
            </a:r>
          </a:p>
        </p:txBody>
      </p:sp>
      <p:sp>
        <p:nvSpPr>
          <p:cNvPr id="57349" name="TextBox 4"/>
          <p:cNvSpPr txBox="1">
            <a:spLocks noChangeArrowheads="1"/>
          </p:cNvSpPr>
          <p:nvPr/>
        </p:nvSpPr>
        <p:spPr bwMode="auto">
          <a:xfrm>
            <a:off x="0" y="6597650"/>
            <a:ext cx="5892800" cy="260350"/>
          </a:xfrm>
          <a:prstGeom prst="rect">
            <a:avLst/>
          </a:prstGeom>
          <a:noFill/>
          <a:ln w="9525">
            <a:noFill/>
            <a:miter lim="800000"/>
            <a:headEnd/>
            <a:tailEnd/>
          </a:ln>
        </p:spPr>
        <p:txBody>
          <a:bodyPr>
            <a:spAutoFit/>
          </a:bodyPr>
          <a:lstStyle/>
          <a:p>
            <a:pPr eaLnBrk="0" hangingPunct="0"/>
            <a:r>
              <a:rPr lang="en-US" sz="1100"/>
              <a:t>AHRQ Hospital Evacuation Decision Guide pg. 17; Publication #10-0009, May 2010</a:t>
            </a:r>
            <a:endParaRPr lang="en-US"/>
          </a:p>
        </p:txBody>
      </p:sp>
      <p:sp>
        <p:nvSpPr>
          <p:cNvPr id="7"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42</a:t>
            </a:fld>
            <a:endParaRPr lang="en-US" dirty="0">
              <a:solidFill>
                <a:schemeClr val="bg2"/>
              </a:solidFill>
              <a:latin typeface="Times"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946150"/>
            <a:ext cx="8229600" cy="1143000"/>
          </a:xfrm>
        </p:spPr>
        <p:txBody>
          <a:bodyPr/>
          <a:lstStyle/>
          <a:p>
            <a:r>
              <a:rPr lang="en-US" sz="3200" i="1"/>
              <a:t>Hospitals Closely Monitor Hurricane Rita</a:t>
            </a:r>
            <a:endParaRPr lang="en-US" i="1"/>
          </a:p>
        </p:txBody>
      </p:sp>
      <p:sp>
        <p:nvSpPr>
          <p:cNvPr id="58371" name="Content Placeholder 2"/>
          <p:cNvSpPr>
            <a:spLocks noGrp="1"/>
          </p:cNvSpPr>
          <p:nvPr>
            <p:ph idx="1"/>
          </p:nvPr>
        </p:nvSpPr>
        <p:spPr>
          <a:xfrm>
            <a:off x="495300" y="1831975"/>
            <a:ext cx="8269288" cy="4005263"/>
          </a:xfrm>
        </p:spPr>
        <p:txBody>
          <a:bodyPr/>
          <a:lstStyle/>
          <a:p>
            <a:r>
              <a:rPr lang="en-US"/>
              <a:t>Sunday—5 days before landfall</a:t>
            </a:r>
          </a:p>
          <a:p>
            <a:pPr lvl="1"/>
            <a:r>
              <a:rPr lang="en-US"/>
              <a:t>September 18, 2005, tropical storm</a:t>
            </a:r>
          </a:p>
          <a:p>
            <a:pPr lvl="1"/>
            <a:r>
              <a:rPr lang="en-US"/>
              <a:t>University of Texas Medical Branch (UTMB) Galveston, TX activated hurricane preparedness plan</a:t>
            </a:r>
          </a:p>
          <a:p>
            <a:r>
              <a:rPr lang="en-US"/>
              <a:t>Monday</a:t>
            </a:r>
          </a:p>
          <a:p>
            <a:pPr lvl="1"/>
            <a:r>
              <a:rPr lang="en-US"/>
              <a:t>reclassified hurricane; census reduction initiated</a:t>
            </a:r>
            <a:endParaRPr lang="en-US" sz="2000"/>
          </a:p>
        </p:txBody>
      </p:sp>
      <p:sp>
        <p:nvSpPr>
          <p:cNvPr id="58372" name="TextBox 4"/>
          <p:cNvSpPr txBox="1">
            <a:spLocks noChangeArrowheads="1"/>
          </p:cNvSpPr>
          <p:nvPr/>
        </p:nvSpPr>
        <p:spPr bwMode="auto">
          <a:xfrm>
            <a:off x="-466725" y="6627813"/>
            <a:ext cx="6618288" cy="276225"/>
          </a:xfrm>
          <a:prstGeom prst="rect">
            <a:avLst/>
          </a:prstGeom>
          <a:noFill/>
          <a:ln w="9525">
            <a:noFill/>
            <a:miter lim="800000"/>
            <a:headEnd/>
            <a:tailEnd/>
          </a:ln>
        </p:spPr>
        <p:txBody>
          <a:bodyPr>
            <a:spAutoFit/>
          </a:bodyPr>
          <a:lstStyle/>
          <a:p>
            <a:pPr lvl="1" eaLnBrk="0" hangingPunct="0"/>
            <a:r>
              <a:rPr lang="en-US" sz="1200"/>
              <a:t>AHRQ Hospital Evacuation Decision Guide pg. 35; Publication #10-0009, May 2010</a:t>
            </a:r>
          </a:p>
        </p:txBody>
      </p:sp>
      <p:sp>
        <p:nvSpPr>
          <p:cNvPr id="7"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43</a:t>
            </a:fld>
            <a:endParaRPr lang="en-US" dirty="0">
              <a:solidFill>
                <a:schemeClr val="bg2"/>
              </a:solidFill>
              <a:latin typeface="Times"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idx="4294967295"/>
          </p:nvPr>
        </p:nvSpPr>
        <p:spPr>
          <a:xfrm>
            <a:off x="457200" y="946150"/>
            <a:ext cx="8229600" cy="1143000"/>
          </a:xfrm>
        </p:spPr>
        <p:txBody>
          <a:bodyPr/>
          <a:lstStyle/>
          <a:p>
            <a:r>
              <a:rPr lang="en-US" sz="3200" i="1"/>
              <a:t>Hospitals Closely Monitor Hurricane Rita</a:t>
            </a:r>
            <a:endParaRPr lang="en-US" sz="4000" i="1"/>
          </a:p>
        </p:txBody>
      </p:sp>
      <p:sp>
        <p:nvSpPr>
          <p:cNvPr id="59395" name="Content Placeholder 2"/>
          <p:cNvSpPr>
            <a:spLocks noGrp="1"/>
          </p:cNvSpPr>
          <p:nvPr>
            <p:ph idx="4294967295"/>
          </p:nvPr>
        </p:nvSpPr>
        <p:spPr>
          <a:xfrm>
            <a:off x="495300" y="1831975"/>
            <a:ext cx="8269288" cy="4525963"/>
          </a:xfrm>
        </p:spPr>
        <p:txBody>
          <a:bodyPr/>
          <a:lstStyle/>
          <a:p>
            <a:pPr>
              <a:buFontTx/>
              <a:buNone/>
            </a:pPr>
            <a:r>
              <a:rPr lang="en-US"/>
              <a:t>Tuesday—3 days prior to landfall</a:t>
            </a:r>
          </a:p>
          <a:p>
            <a:pPr lvl="1"/>
            <a:r>
              <a:rPr lang="en-US"/>
              <a:t>UTMB EOC activated; all emergency plans activated; State EOC to acquire ground transportation for evacuation of patients</a:t>
            </a:r>
            <a:r>
              <a:rPr lang="en-US" sz="2000"/>
              <a:t> </a:t>
            </a:r>
          </a:p>
          <a:p>
            <a:r>
              <a:rPr lang="en-US"/>
              <a:t>Wednesday—2 days prior to landfall</a:t>
            </a:r>
          </a:p>
          <a:p>
            <a:pPr lvl="1"/>
            <a:r>
              <a:rPr lang="en-US"/>
              <a:t>7:00 am, hospital evacuation ordered; assessment/triage of patients; medical records copying began</a:t>
            </a:r>
          </a:p>
          <a:p>
            <a:endParaRPr lang="en-US" sz="2800"/>
          </a:p>
        </p:txBody>
      </p:sp>
      <p:sp>
        <p:nvSpPr>
          <p:cNvPr id="59396" name="TextBox 4"/>
          <p:cNvSpPr txBox="1">
            <a:spLocks noChangeArrowheads="1"/>
          </p:cNvSpPr>
          <p:nvPr/>
        </p:nvSpPr>
        <p:spPr bwMode="auto">
          <a:xfrm>
            <a:off x="-479425" y="6589713"/>
            <a:ext cx="6618288" cy="276225"/>
          </a:xfrm>
          <a:prstGeom prst="rect">
            <a:avLst/>
          </a:prstGeom>
          <a:noFill/>
          <a:ln w="9525">
            <a:noFill/>
            <a:miter lim="800000"/>
            <a:headEnd/>
            <a:tailEnd/>
          </a:ln>
        </p:spPr>
        <p:txBody>
          <a:bodyPr>
            <a:spAutoFit/>
          </a:bodyPr>
          <a:lstStyle/>
          <a:p>
            <a:pPr lvl="1" eaLnBrk="0" hangingPunct="0"/>
            <a:r>
              <a:rPr lang="en-US" sz="1200"/>
              <a:t>AHRQ Hospital Evacuation Decision Guide pg. 35; Publication #10-0009, May 2010</a:t>
            </a:r>
          </a:p>
        </p:txBody>
      </p:sp>
      <p:sp>
        <p:nvSpPr>
          <p:cNvPr id="7"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44</a:t>
            </a:fld>
            <a:endParaRPr lang="en-US" dirty="0">
              <a:solidFill>
                <a:schemeClr val="bg2"/>
              </a:solidFill>
              <a:latin typeface="Times"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47663" y="962025"/>
            <a:ext cx="8491537" cy="1143000"/>
          </a:xfrm>
        </p:spPr>
        <p:txBody>
          <a:bodyPr/>
          <a:lstStyle/>
          <a:p>
            <a:r>
              <a:rPr lang="en-US" i="1"/>
              <a:t>Bomb Threat</a:t>
            </a:r>
          </a:p>
        </p:txBody>
      </p:sp>
      <p:sp>
        <p:nvSpPr>
          <p:cNvPr id="60419" name="Content Placeholder 2"/>
          <p:cNvSpPr>
            <a:spLocks noGrp="1"/>
          </p:cNvSpPr>
          <p:nvPr>
            <p:ph idx="1"/>
          </p:nvPr>
        </p:nvSpPr>
        <p:spPr>
          <a:xfrm>
            <a:off x="457200" y="2009775"/>
            <a:ext cx="8048625" cy="3992563"/>
          </a:xfrm>
        </p:spPr>
        <p:txBody>
          <a:bodyPr/>
          <a:lstStyle/>
          <a:p>
            <a:r>
              <a:rPr lang="en-US"/>
              <a:t>Galion Community Hospital: Galion, Ohio</a:t>
            </a:r>
          </a:p>
          <a:p>
            <a:r>
              <a:rPr lang="en-US"/>
              <a:t>Received bomb threat at 9:30, 1999</a:t>
            </a:r>
          </a:p>
          <a:p>
            <a:r>
              <a:rPr lang="en-US"/>
              <a:t>Threat announced over intercom; ICS team assembled; FD, PD, security, and building engineers searched building</a:t>
            </a:r>
          </a:p>
          <a:p>
            <a:r>
              <a:rPr lang="en-US"/>
              <a:t>Second threat received one hour later</a:t>
            </a:r>
          </a:p>
          <a:p>
            <a:r>
              <a:rPr lang="en-US"/>
              <a:t>5 minutes later evacuation order given</a:t>
            </a:r>
          </a:p>
        </p:txBody>
      </p:sp>
      <p:sp>
        <p:nvSpPr>
          <p:cNvPr id="60421" name="TextBox 5"/>
          <p:cNvSpPr txBox="1">
            <a:spLocks noChangeArrowheads="1"/>
          </p:cNvSpPr>
          <p:nvPr/>
        </p:nvSpPr>
        <p:spPr bwMode="auto">
          <a:xfrm>
            <a:off x="-415925" y="6615113"/>
            <a:ext cx="6618288" cy="276225"/>
          </a:xfrm>
          <a:prstGeom prst="rect">
            <a:avLst/>
          </a:prstGeom>
          <a:noFill/>
          <a:ln w="9525">
            <a:noFill/>
            <a:miter lim="800000"/>
            <a:headEnd/>
            <a:tailEnd/>
          </a:ln>
        </p:spPr>
        <p:txBody>
          <a:bodyPr>
            <a:spAutoFit/>
          </a:bodyPr>
          <a:lstStyle/>
          <a:p>
            <a:pPr lvl="1" eaLnBrk="0" hangingPunct="0"/>
            <a:r>
              <a:rPr lang="en-US" sz="1200"/>
              <a:t>AHRQ Hospital Evacuation Decision Guide pg. 35; Publication #10-0009, May 2010</a:t>
            </a:r>
          </a:p>
        </p:txBody>
      </p:sp>
      <p:sp>
        <p:nvSpPr>
          <p:cNvPr id="7"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45</a:t>
            </a:fld>
            <a:endParaRPr lang="en-US" dirty="0">
              <a:solidFill>
                <a:schemeClr val="bg2"/>
              </a:solidFill>
              <a:latin typeface="Times"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t>Deciding to Shelter-in-Place</a:t>
            </a:r>
          </a:p>
        </p:txBody>
      </p:sp>
      <p:sp>
        <p:nvSpPr>
          <p:cNvPr id="61443" name="Content Placeholder 2"/>
          <p:cNvSpPr>
            <a:spLocks noGrp="1"/>
          </p:cNvSpPr>
          <p:nvPr>
            <p:ph idx="1"/>
          </p:nvPr>
        </p:nvSpPr>
        <p:spPr/>
        <p:txBody>
          <a:bodyPr/>
          <a:lstStyle/>
          <a:p>
            <a:r>
              <a:rPr lang="en-US"/>
              <a:t>Innovis Health: Fargo, ND</a:t>
            </a:r>
          </a:p>
          <a:p>
            <a:r>
              <a:rPr lang="en-US"/>
              <a:t>March 2009 hospital flooded</a:t>
            </a:r>
          </a:p>
          <a:p>
            <a:r>
              <a:rPr lang="en-US"/>
              <a:t>Administrators chose to shelter-in-place even after area-wide evacuation orders</a:t>
            </a:r>
          </a:p>
          <a:p>
            <a:r>
              <a:rPr lang="en-US"/>
              <a:t>Facility was prepared to operate 10 days without external supplies</a:t>
            </a:r>
          </a:p>
          <a:p>
            <a:r>
              <a:rPr lang="en-US"/>
              <a:t>Facility was able to remain open throughout the entire incident</a:t>
            </a:r>
          </a:p>
        </p:txBody>
      </p:sp>
      <p:sp>
        <p:nvSpPr>
          <p:cNvPr id="6"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46</a:t>
            </a:fld>
            <a:endParaRPr lang="en-US" dirty="0">
              <a:solidFill>
                <a:schemeClr val="bg2"/>
              </a:solidFill>
              <a:latin typeface="Times"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t>Pre-Event Evacuation Decisions</a:t>
            </a:r>
            <a:br>
              <a:rPr lang="en-US" b="1"/>
            </a:br>
            <a:endParaRPr lang="en-US"/>
          </a:p>
        </p:txBody>
      </p:sp>
      <p:sp>
        <p:nvSpPr>
          <p:cNvPr id="62467" name="Content Placeholder 2"/>
          <p:cNvSpPr>
            <a:spLocks noGrp="1"/>
          </p:cNvSpPr>
          <p:nvPr>
            <p:ph idx="1"/>
          </p:nvPr>
        </p:nvSpPr>
        <p:spPr/>
        <p:txBody>
          <a:bodyPr/>
          <a:lstStyle/>
          <a:p>
            <a:r>
              <a:rPr lang="en-US"/>
              <a:t>Merit Care Hospital: Fargo, ND</a:t>
            </a:r>
          </a:p>
          <a:p>
            <a:r>
              <a:rPr lang="en-US"/>
              <a:t>March 2009 area flooding </a:t>
            </a:r>
          </a:p>
          <a:p>
            <a:r>
              <a:rPr lang="en-US"/>
              <a:t>Reduction of patient census to high-risk patients only</a:t>
            </a:r>
          </a:p>
          <a:p>
            <a:r>
              <a:rPr lang="en-US"/>
              <a:t>Full evacuation ordered prior to nearby river’s cresting</a:t>
            </a:r>
          </a:p>
          <a:p>
            <a:r>
              <a:rPr lang="en-US"/>
              <a:t>Evacuated early to avoid competition for transportation</a:t>
            </a:r>
          </a:p>
        </p:txBody>
      </p:sp>
      <p:sp>
        <p:nvSpPr>
          <p:cNvPr id="6"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47</a:t>
            </a:fld>
            <a:endParaRPr lang="en-US" dirty="0">
              <a:solidFill>
                <a:schemeClr val="bg2"/>
              </a:solidFill>
              <a:latin typeface="Times"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Content Placeholder 2"/>
          <p:cNvSpPr txBox="1">
            <a:spLocks/>
          </p:cNvSpPr>
          <p:nvPr/>
        </p:nvSpPr>
        <p:spPr bwMode="auto">
          <a:xfrm>
            <a:off x="584200" y="1971675"/>
            <a:ext cx="8229600" cy="4119563"/>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a:latin typeface="Arial" charset="0"/>
              </a:rPr>
              <a:t>Memorial Herman Hospital: Houston, TX</a:t>
            </a:r>
          </a:p>
          <a:p>
            <a:pPr marL="742950" lvl="1" indent="-285750" eaLnBrk="0" hangingPunct="0">
              <a:spcBef>
                <a:spcPct val="20000"/>
              </a:spcBef>
              <a:buFontTx/>
              <a:buChar char="–"/>
            </a:pPr>
            <a:r>
              <a:rPr lang="en-US" sz="2800">
                <a:latin typeface="Arial" charset="0"/>
              </a:rPr>
              <a:t>Elevators failed, patients carried down 10 flights of stairs by staff and volunteers</a:t>
            </a:r>
          </a:p>
          <a:p>
            <a:pPr marL="742950" lvl="1" indent="-285750" eaLnBrk="0" hangingPunct="0">
              <a:spcBef>
                <a:spcPct val="20000"/>
              </a:spcBef>
              <a:buFontTx/>
              <a:buChar char="–"/>
            </a:pPr>
            <a:r>
              <a:rPr lang="en-US" sz="2800">
                <a:latin typeface="Arial" charset="0"/>
              </a:rPr>
              <a:t>Exhaustion halted evacuation temporarily</a:t>
            </a:r>
          </a:p>
          <a:p>
            <a:pPr marL="342900" indent="-342900" eaLnBrk="0" hangingPunct="0">
              <a:spcBef>
                <a:spcPct val="20000"/>
              </a:spcBef>
              <a:buFontTx/>
              <a:buChar char="•"/>
            </a:pPr>
            <a:r>
              <a:rPr lang="en-US" sz="3200">
                <a:latin typeface="Arial" charset="0"/>
              </a:rPr>
              <a:t>VA Medical Center: New Orleans, LA</a:t>
            </a:r>
          </a:p>
          <a:p>
            <a:pPr marL="742950" lvl="1" indent="-285750" eaLnBrk="0" hangingPunct="0">
              <a:spcBef>
                <a:spcPct val="20000"/>
              </a:spcBef>
              <a:buFontTx/>
              <a:buChar char="–"/>
            </a:pPr>
            <a:r>
              <a:rPr lang="en-US" sz="2800">
                <a:latin typeface="Arial" charset="0"/>
              </a:rPr>
              <a:t>Power continued, elevators functioned</a:t>
            </a:r>
          </a:p>
          <a:p>
            <a:pPr marL="742950" lvl="1" indent="-285750" eaLnBrk="0" hangingPunct="0">
              <a:spcBef>
                <a:spcPct val="20000"/>
              </a:spcBef>
              <a:buFontTx/>
              <a:buChar char="–"/>
            </a:pPr>
            <a:r>
              <a:rPr lang="en-US" sz="2800">
                <a:latin typeface="Arial" charset="0"/>
              </a:rPr>
              <a:t>Post-hurricane flooding filled elevator shafts making them unsafe for use</a:t>
            </a:r>
          </a:p>
          <a:p>
            <a:pPr marL="342900" indent="-342900" eaLnBrk="0" hangingPunct="0">
              <a:spcBef>
                <a:spcPct val="20000"/>
              </a:spcBef>
            </a:pPr>
            <a:r>
              <a:rPr lang="en-US" sz="2800">
                <a:latin typeface="Arial" charset="0"/>
              </a:rPr>
              <a:t>	</a:t>
            </a:r>
            <a:endParaRPr lang="en-US" sz="3200">
              <a:latin typeface="Arial" charset="0"/>
            </a:endParaRPr>
          </a:p>
        </p:txBody>
      </p:sp>
      <p:sp>
        <p:nvSpPr>
          <p:cNvPr id="63492" name="TextBox 4"/>
          <p:cNvSpPr txBox="1">
            <a:spLocks noChangeArrowheads="1"/>
          </p:cNvSpPr>
          <p:nvPr/>
        </p:nvSpPr>
        <p:spPr bwMode="auto">
          <a:xfrm>
            <a:off x="-441325" y="6589713"/>
            <a:ext cx="6618288" cy="276225"/>
          </a:xfrm>
          <a:prstGeom prst="rect">
            <a:avLst/>
          </a:prstGeom>
          <a:noFill/>
          <a:ln w="9525">
            <a:noFill/>
            <a:miter lim="800000"/>
            <a:headEnd/>
            <a:tailEnd/>
          </a:ln>
        </p:spPr>
        <p:txBody>
          <a:bodyPr>
            <a:spAutoFit/>
          </a:bodyPr>
          <a:lstStyle/>
          <a:p>
            <a:pPr lvl="1" eaLnBrk="0" hangingPunct="0"/>
            <a:r>
              <a:rPr lang="en-US" sz="1200" dirty="0"/>
              <a:t>AHRQ Hospital Evacuation Decision Guide pg. 24; Publication #10-0009, May 2010</a:t>
            </a:r>
          </a:p>
        </p:txBody>
      </p:sp>
      <p:sp>
        <p:nvSpPr>
          <p:cNvPr id="63493" name="Title 1"/>
          <p:cNvSpPr>
            <a:spLocks/>
          </p:cNvSpPr>
          <p:nvPr/>
        </p:nvSpPr>
        <p:spPr bwMode="auto">
          <a:xfrm>
            <a:off x="457200" y="989013"/>
            <a:ext cx="8229600" cy="1143000"/>
          </a:xfrm>
          <a:prstGeom prst="rect">
            <a:avLst/>
          </a:prstGeom>
          <a:noFill/>
          <a:ln w="9525">
            <a:noFill/>
            <a:miter lim="800000"/>
            <a:headEnd/>
            <a:tailEnd/>
          </a:ln>
        </p:spPr>
        <p:txBody>
          <a:bodyPr anchor="ctr"/>
          <a:lstStyle/>
          <a:p>
            <a:pPr algn="ctr" eaLnBrk="0" hangingPunct="0"/>
            <a:r>
              <a:rPr lang="en-US" sz="4000" i="1">
                <a:solidFill>
                  <a:schemeClr val="tx2"/>
                </a:solidFill>
                <a:latin typeface="Arial" charset="0"/>
              </a:rPr>
              <a:t>Out of Service Elevators</a:t>
            </a:r>
          </a:p>
        </p:txBody>
      </p:sp>
      <p:sp>
        <p:nvSpPr>
          <p:cNvPr id="7"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48</a:t>
            </a:fld>
            <a:endParaRPr lang="en-US" dirty="0">
              <a:solidFill>
                <a:schemeClr val="bg2"/>
              </a:solidFill>
              <a:latin typeface="Times"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2588" y="989013"/>
            <a:ext cx="8378825" cy="1143000"/>
          </a:xfrm>
        </p:spPr>
        <p:txBody>
          <a:bodyPr/>
          <a:lstStyle/>
          <a:p>
            <a:r>
              <a:rPr lang="en-US"/>
              <a:t>Hazard Vulnerability Analysis (HVA)</a:t>
            </a:r>
          </a:p>
        </p:txBody>
      </p:sp>
      <p:sp>
        <p:nvSpPr>
          <p:cNvPr id="18435" name="Content Placeholder 2"/>
          <p:cNvSpPr>
            <a:spLocks noGrp="1"/>
          </p:cNvSpPr>
          <p:nvPr>
            <p:ph idx="1"/>
          </p:nvPr>
        </p:nvSpPr>
        <p:spPr/>
        <p:txBody>
          <a:bodyPr/>
          <a:lstStyle/>
          <a:p>
            <a:r>
              <a:rPr lang="en-US" dirty="0"/>
              <a:t>Perform facility HVA</a:t>
            </a:r>
          </a:p>
          <a:p>
            <a:pPr lvl="1"/>
            <a:r>
              <a:rPr lang="en-US" dirty="0"/>
              <a:t>Identify potential hazards, threats and adverse effects</a:t>
            </a:r>
          </a:p>
          <a:p>
            <a:pPr lvl="1"/>
            <a:r>
              <a:rPr lang="en-US" dirty="0"/>
              <a:t>Use the Community Healthcare Disaster Preparedness Assessment Tool</a:t>
            </a:r>
          </a:p>
          <a:p>
            <a:pPr lvl="1"/>
            <a:r>
              <a:rPr lang="en-US" dirty="0"/>
              <a:t>Assess impact of incidents on facility</a:t>
            </a:r>
          </a:p>
          <a:p>
            <a:r>
              <a:rPr lang="en-US" dirty="0"/>
              <a:t>Collaborate with community</a:t>
            </a:r>
          </a:p>
          <a:p>
            <a:pPr lvl="1"/>
            <a:r>
              <a:rPr lang="en-US" dirty="0"/>
              <a:t>Identify common vulnerabilities</a:t>
            </a:r>
          </a:p>
          <a:p>
            <a:pPr lvl="1"/>
            <a:r>
              <a:rPr lang="en-US" dirty="0"/>
              <a:t>Plan ways to mitigate</a:t>
            </a:r>
          </a:p>
          <a:p>
            <a:endParaRPr lang="en-US" dirty="0"/>
          </a:p>
          <a:p>
            <a:endParaRPr lang="en-US" dirty="0"/>
          </a:p>
        </p:txBody>
      </p:sp>
      <p:sp>
        <p:nvSpPr>
          <p:cNvPr id="5"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4</a:t>
            </a:fld>
            <a:endParaRPr lang="en-US" dirty="0">
              <a:solidFill>
                <a:schemeClr val="bg2"/>
              </a:solidFill>
              <a:latin typeface="Times"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989013"/>
            <a:ext cx="9144000" cy="1143000"/>
          </a:xfrm>
        </p:spPr>
        <p:txBody>
          <a:bodyPr/>
          <a:lstStyle/>
          <a:p>
            <a:r>
              <a:rPr lang="en-US" i="1"/>
              <a:t>Hospital Evacuates</a:t>
            </a:r>
          </a:p>
        </p:txBody>
      </p:sp>
      <p:sp>
        <p:nvSpPr>
          <p:cNvPr id="64515" name="Content Placeholder 2"/>
          <p:cNvSpPr>
            <a:spLocks noGrp="1"/>
          </p:cNvSpPr>
          <p:nvPr>
            <p:ph idx="1"/>
          </p:nvPr>
        </p:nvSpPr>
        <p:spPr>
          <a:xfrm>
            <a:off x="276225" y="2009775"/>
            <a:ext cx="8548688" cy="3281363"/>
          </a:xfrm>
        </p:spPr>
        <p:txBody>
          <a:bodyPr/>
          <a:lstStyle/>
          <a:p>
            <a:r>
              <a:rPr lang="en-US"/>
              <a:t>Columbus Regional Hospital: Columbus, IN</a:t>
            </a:r>
          </a:p>
          <a:p>
            <a:pPr lvl="1"/>
            <a:r>
              <a:rPr lang="en-US"/>
              <a:t>Summer, 2008—large amounts of rain caused levy break in southern Indiana</a:t>
            </a:r>
          </a:p>
          <a:p>
            <a:pPr lvl="1"/>
            <a:r>
              <a:rPr lang="en-US"/>
              <a:t>Basement of hospital flooded and power lost</a:t>
            </a:r>
          </a:p>
          <a:p>
            <a:pPr lvl="1"/>
            <a:r>
              <a:rPr lang="en-US"/>
              <a:t>Full evacuation of facility occurred</a:t>
            </a:r>
          </a:p>
          <a:p>
            <a:pPr lvl="1"/>
            <a:r>
              <a:rPr lang="en-US"/>
              <a:t>157 patients evacuated in 3 hours</a:t>
            </a:r>
          </a:p>
          <a:p>
            <a:pPr lvl="1"/>
            <a:endParaRPr lang="en-US"/>
          </a:p>
        </p:txBody>
      </p:sp>
      <p:sp>
        <p:nvSpPr>
          <p:cNvPr id="64517" name="TextBox 4"/>
          <p:cNvSpPr txBox="1">
            <a:spLocks noChangeArrowheads="1"/>
          </p:cNvSpPr>
          <p:nvPr/>
        </p:nvSpPr>
        <p:spPr bwMode="auto">
          <a:xfrm>
            <a:off x="206375" y="6348413"/>
            <a:ext cx="6618288" cy="276225"/>
          </a:xfrm>
          <a:prstGeom prst="rect">
            <a:avLst/>
          </a:prstGeom>
          <a:noFill/>
          <a:ln w="9525">
            <a:noFill/>
            <a:miter lim="800000"/>
            <a:headEnd/>
            <a:tailEnd/>
          </a:ln>
        </p:spPr>
        <p:txBody>
          <a:bodyPr>
            <a:spAutoFit/>
          </a:bodyPr>
          <a:lstStyle/>
          <a:p>
            <a:pPr lvl="1" eaLnBrk="0" hangingPunct="0"/>
            <a:r>
              <a:rPr lang="en-US" sz="1200"/>
              <a:t>AHRQ Hospital Evacuation Decision Guide pg. 47; Publication #10-0009, May 2010</a:t>
            </a:r>
          </a:p>
        </p:txBody>
      </p:sp>
      <p:sp>
        <p:nvSpPr>
          <p:cNvPr id="7"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49</a:t>
            </a:fld>
            <a:endParaRPr lang="en-US" dirty="0">
              <a:solidFill>
                <a:schemeClr val="bg2"/>
              </a:solidFill>
              <a:latin typeface="Times"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660900"/>
            <a:ext cx="7772400" cy="1362075"/>
          </a:xfrm>
        </p:spPr>
        <p:txBody>
          <a:bodyPr/>
          <a:lstStyle/>
          <a:p>
            <a:pPr>
              <a:defRPr/>
            </a:pPr>
            <a:r>
              <a:rPr lang="en-US" dirty="0"/>
              <a:t>Lesson three:</a:t>
            </a:r>
            <a:br>
              <a:rPr lang="en-US" dirty="0"/>
            </a:br>
            <a:r>
              <a:rPr lang="en-US" cap="none" dirty="0"/>
              <a:t>Evacuating the Facility</a:t>
            </a:r>
            <a:endParaRPr lang="en-US" dirty="0"/>
          </a:p>
        </p:txBody>
      </p:sp>
      <p:pic>
        <p:nvPicPr>
          <p:cNvPr id="65540" name="Picture 2" descr="http://www.blaenau-gwent.gov.uk/images/Images_Miscellaneous/Files.jpg"/>
          <p:cNvPicPr>
            <a:picLocks noChangeAspect="1" noChangeArrowheads="1"/>
          </p:cNvPicPr>
          <p:nvPr/>
        </p:nvPicPr>
        <p:blipFill>
          <a:blip r:embed="rId3" cstate="print"/>
          <a:srcRect/>
          <a:stretch>
            <a:fillRect/>
          </a:stretch>
        </p:blipFill>
        <p:spPr bwMode="auto">
          <a:xfrm>
            <a:off x="7048500" y="4249738"/>
            <a:ext cx="1852613" cy="1963737"/>
          </a:xfrm>
          <a:prstGeom prst="rect">
            <a:avLst/>
          </a:prstGeom>
          <a:noFill/>
          <a:ln w="9525">
            <a:noFill/>
            <a:miter lim="800000"/>
            <a:headEnd/>
            <a:tailEnd/>
          </a:ln>
        </p:spPr>
      </p:pic>
      <p:graphicFrame>
        <p:nvGraphicFramePr>
          <p:cNvPr id="8" name="Diagram 7"/>
          <p:cNvGraphicFramePr/>
          <p:nvPr/>
        </p:nvGraphicFramePr>
        <p:xfrm>
          <a:off x="798285" y="1266372"/>
          <a:ext cx="7547428" cy="29623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50</a:t>
            </a:fld>
            <a:endParaRPr lang="en-US" dirty="0">
              <a:solidFill>
                <a:schemeClr val="bg2"/>
              </a:solidFill>
              <a:latin typeface="Times"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t>Objectives</a:t>
            </a:r>
          </a:p>
        </p:txBody>
      </p:sp>
      <p:sp>
        <p:nvSpPr>
          <p:cNvPr id="66563" name="Content Placeholder 2"/>
          <p:cNvSpPr>
            <a:spLocks noGrp="1"/>
          </p:cNvSpPr>
          <p:nvPr>
            <p:ph idx="1"/>
          </p:nvPr>
        </p:nvSpPr>
        <p:spPr/>
        <p:txBody>
          <a:bodyPr/>
          <a:lstStyle/>
          <a:p>
            <a:r>
              <a:rPr lang="en-US"/>
              <a:t>List four (4) key positions in an Incident Command System needed to facilitate a patient evacuation</a:t>
            </a:r>
          </a:p>
          <a:p>
            <a:endParaRPr lang="en-US"/>
          </a:p>
        </p:txBody>
      </p:sp>
      <p:sp>
        <p:nvSpPr>
          <p:cNvPr id="6"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51</a:t>
            </a:fld>
            <a:endParaRPr lang="en-US" dirty="0">
              <a:solidFill>
                <a:schemeClr val="bg2"/>
              </a:solidFill>
              <a:latin typeface="Times"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0" y="1047750"/>
            <a:ext cx="9144000" cy="733425"/>
          </a:xfrm>
        </p:spPr>
        <p:txBody>
          <a:bodyPr/>
          <a:lstStyle/>
          <a:p>
            <a:pPr eaLnBrk="1" hangingPunct="1">
              <a:tabLst>
                <a:tab pos="2743200" algn="ctr"/>
                <a:tab pos="5486400" algn="r"/>
                <a:tab pos="5943600" algn="r"/>
              </a:tabLst>
            </a:pPr>
            <a:r>
              <a:rPr lang="en-US">
                <a:solidFill>
                  <a:schemeClr val="tx1"/>
                </a:solidFill>
                <a:ea typeface="Times New Roman" pitchFamily="18" charset="0"/>
                <a:cs typeface="Arial" charset="0"/>
              </a:rPr>
              <a:t>Evacuation: Immediate (0-2 Hours) </a:t>
            </a:r>
            <a:endParaRPr lang="en-US">
              <a:ea typeface="Times New Roman" pitchFamily="18" charset="0"/>
              <a:cs typeface="Arial" charset="0"/>
            </a:endParaRPr>
          </a:p>
        </p:txBody>
      </p:sp>
      <p:graphicFrame>
        <p:nvGraphicFramePr>
          <p:cNvPr id="8" name="Diagram 7"/>
          <p:cNvGraphicFramePr/>
          <p:nvPr/>
        </p:nvGraphicFramePr>
        <p:xfrm>
          <a:off x="1057726" y="1830606"/>
          <a:ext cx="6821714" cy="4601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7589" name="TextBox 4"/>
          <p:cNvSpPr txBox="1">
            <a:spLocks noChangeArrowheads="1"/>
          </p:cNvSpPr>
          <p:nvPr/>
        </p:nvSpPr>
        <p:spPr bwMode="auto">
          <a:xfrm>
            <a:off x="-457200" y="6589713"/>
            <a:ext cx="5638800" cy="276225"/>
          </a:xfrm>
          <a:prstGeom prst="rect">
            <a:avLst/>
          </a:prstGeom>
          <a:noFill/>
          <a:ln w="9525">
            <a:noFill/>
            <a:miter lim="800000"/>
            <a:headEnd/>
            <a:tailEnd/>
          </a:ln>
        </p:spPr>
        <p:txBody>
          <a:bodyPr>
            <a:spAutoFit/>
          </a:bodyPr>
          <a:lstStyle/>
          <a:p>
            <a:pPr lvl="1" eaLnBrk="0" hangingPunct="0"/>
            <a:r>
              <a:rPr lang="en-US" sz="1200"/>
              <a:t>HICS: Incident Planning Guide: Partial or Complete Evacuation, August 2006</a:t>
            </a:r>
          </a:p>
        </p:txBody>
      </p:sp>
      <p:sp>
        <p:nvSpPr>
          <p:cNvPr id="7"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52</a:t>
            </a:fld>
            <a:endParaRPr lang="en-US" dirty="0">
              <a:solidFill>
                <a:schemeClr val="bg2"/>
              </a:solidFill>
              <a:latin typeface="Times"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t>Evacuation: Immediate</a:t>
            </a:r>
          </a:p>
        </p:txBody>
      </p:sp>
      <p:sp>
        <p:nvSpPr>
          <p:cNvPr id="68611" name="Content Placeholder 2"/>
          <p:cNvSpPr>
            <a:spLocks noGrp="1"/>
          </p:cNvSpPr>
          <p:nvPr>
            <p:ph idx="1"/>
          </p:nvPr>
        </p:nvSpPr>
        <p:spPr/>
        <p:txBody>
          <a:bodyPr/>
          <a:lstStyle/>
          <a:p>
            <a:r>
              <a:rPr lang="en-US"/>
              <a:t>Incident Commander</a:t>
            </a:r>
          </a:p>
          <a:p>
            <a:pPr lvl="1"/>
            <a:r>
              <a:rPr lang="en-US"/>
              <a:t>Activate facility emergency operations plan</a:t>
            </a:r>
          </a:p>
          <a:p>
            <a:pPr lvl="1"/>
            <a:r>
              <a:rPr lang="en-US"/>
              <a:t>Appoint Command Staff and Section Chiefs</a:t>
            </a:r>
          </a:p>
          <a:p>
            <a:r>
              <a:rPr lang="en-US"/>
              <a:t>PIO</a:t>
            </a:r>
          </a:p>
          <a:p>
            <a:pPr lvl="1"/>
            <a:r>
              <a:rPr lang="en-US"/>
              <a:t>Conduct regular media briefings on situation status and appropriate patient information</a:t>
            </a:r>
          </a:p>
          <a:p>
            <a:pPr lvl="1"/>
            <a:r>
              <a:rPr lang="en-US"/>
              <a:t>Oversee patient family notifications of evacuation, transfer or early discharge</a:t>
            </a:r>
          </a:p>
          <a:p>
            <a:endParaRPr lang="en-US"/>
          </a:p>
        </p:txBody>
      </p:sp>
      <p:sp>
        <p:nvSpPr>
          <p:cNvPr id="68613" name="TextBox 4"/>
          <p:cNvSpPr txBox="1">
            <a:spLocks noChangeArrowheads="1"/>
          </p:cNvSpPr>
          <p:nvPr/>
        </p:nvSpPr>
        <p:spPr bwMode="auto">
          <a:xfrm>
            <a:off x="-457200" y="6589713"/>
            <a:ext cx="5638800" cy="276225"/>
          </a:xfrm>
          <a:prstGeom prst="rect">
            <a:avLst/>
          </a:prstGeom>
          <a:noFill/>
          <a:ln w="9525">
            <a:noFill/>
            <a:miter lim="800000"/>
            <a:headEnd/>
            <a:tailEnd/>
          </a:ln>
        </p:spPr>
        <p:txBody>
          <a:bodyPr>
            <a:spAutoFit/>
          </a:bodyPr>
          <a:lstStyle/>
          <a:p>
            <a:pPr lvl="1" eaLnBrk="0" hangingPunct="0"/>
            <a:r>
              <a:rPr lang="en-US" sz="1200"/>
              <a:t>HICS: Incident Planning Guide: Partial or Complete Evacuation, August 2006</a:t>
            </a:r>
          </a:p>
        </p:txBody>
      </p:sp>
      <p:sp>
        <p:nvSpPr>
          <p:cNvPr id="7"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53</a:t>
            </a:fld>
            <a:endParaRPr lang="en-US" dirty="0">
              <a:solidFill>
                <a:schemeClr val="bg2"/>
              </a:solidFill>
              <a:latin typeface="Times"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t>Evacuation: Immediate</a:t>
            </a:r>
          </a:p>
        </p:txBody>
      </p:sp>
      <p:sp>
        <p:nvSpPr>
          <p:cNvPr id="69635" name="Content Placeholder 2"/>
          <p:cNvSpPr>
            <a:spLocks noGrp="1"/>
          </p:cNvSpPr>
          <p:nvPr>
            <p:ph idx="1"/>
          </p:nvPr>
        </p:nvSpPr>
        <p:spPr>
          <a:xfrm>
            <a:off x="457200" y="1920875"/>
            <a:ext cx="8229600" cy="4525963"/>
          </a:xfrm>
        </p:spPr>
        <p:txBody>
          <a:bodyPr/>
          <a:lstStyle/>
          <a:p>
            <a:r>
              <a:rPr lang="en-US"/>
              <a:t>Liaison Office</a:t>
            </a:r>
          </a:p>
          <a:p>
            <a:pPr lvl="1"/>
            <a:r>
              <a:rPr lang="en-US"/>
              <a:t>Communicate with local agencies, about facility status and evacuation order</a:t>
            </a:r>
          </a:p>
          <a:p>
            <a:r>
              <a:rPr lang="en-US"/>
              <a:t>Safety Officer</a:t>
            </a:r>
          </a:p>
          <a:p>
            <a:pPr lvl="1"/>
            <a:r>
              <a:rPr lang="en-US"/>
              <a:t>Oversee immediate stabilization of facility</a:t>
            </a:r>
          </a:p>
          <a:p>
            <a:pPr lvl="1"/>
            <a:r>
              <a:rPr lang="en-US"/>
              <a:t>Recommend areas for immediate evacuation to protect life</a:t>
            </a:r>
          </a:p>
          <a:p>
            <a:pPr lvl="1"/>
            <a:r>
              <a:rPr lang="en-US"/>
              <a:t>Ensure safe evacuation of patients, staff and visitors</a:t>
            </a:r>
          </a:p>
          <a:p>
            <a:endParaRPr lang="en-US"/>
          </a:p>
        </p:txBody>
      </p:sp>
      <p:sp>
        <p:nvSpPr>
          <p:cNvPr id="69637" name="TextBox 4"/>
          <p:cNvSpPr txBox="1">
            <a:spLocks noChangeArrowheads="1"/>
          </p:cNvSpPr>
          <p:nvPr/>
        </p:nvSpPr>
        <p:spPr bwMode="auto">
          <a:xfrm>
            <a:off x="-457200" y="6589713"/>
            <a:ext cx="5638800" cy="276225"/>
          </a:xfrm>
          <a:prstGeom prst="rect">
            <a:avLst/>
          </a:prstGeom>
          <a:noFill/>
          <a:ln w="9525">
            <a:noFill/>
            <a:miter lim="800000"/>
            <a:headEnd/>
            <a:tailEnd/>
          </a:ln>
        </p:spPr>
        <p:txBody>
          <a:bodyPr>
            <a:spAutoFit/>
          </a:bodyPr>
          <a:lstStyle/>
          <a:p>
            <a:pPr lvl="1" eaLnBrk="0" hangingPunct="0"/>
            <a:r>
              <a:rPr lang="en-US" sz="1200"/>
              <a:t>HICS: Incident Planning Guide: Partial or Complete Evacuation, August 2006</a:t>
            </a:r>
          </a:p>
        </p:txBody>
      </p:sp>
      <p:sp>
        <p:nvSpPr>
          <p:cNvPr id="7"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54</a:t>
            </a:fld>
            <a:endParaRPr lang="en-US" dirty="0">
              <a:solidFill>
                <a:schemeClr val="bg2"/>
              </a:solidFill>
              <a:latin typeface="Times"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t>Evacuation: Immediate</a:t>
            </a:r>
          </a:p>
        </p:txBody>
      </p:sp>
      <p:sp>
        <p:nvSpPr>
          <p:cNvPr id="70659" name="Content Placeholder 2"/>
          <p:cNvSpPr>
            <a:spLocks noGrp="1"/>
          </p:cNvSpPr>
          <p:nvPr>
            <p:ph idx="1"/>
          </p:nvPr>
        </p:nvSpPr>
        <p:spPr/>
        <p:txBody>
          <a:bodyPr/>
          <a:lstStyle/>
          <a:p>
            <a:r>
              <a:rPr lang="en-US"/>
              <a:t>Operations Section</a:t>
            </a:r>
          </a:p>
          <a:p>
            <a:pPr lvl="1"/>
            <a:r>
              <a:rPr lang="en-US"/>
              <a:t>Implement emergency life support procedures</a:t>
            </a:r>
          </a:p>
          <a:p>
            <a:pPr lvl="1"/>
            <a:r>
              <a:rPr lang="en-US"/>
              <a:t>Determine needed evacuation type</a:t>
            </a:r>
          </a:p>
          <a:p>
            <a:pPr lvl="1"/>
            <a:r>
              <a:rPr lang="en-US"/>
              <a:t>Patient prioritization</a:t>
            </a:r>
          </a:p>
          <a:p>
            <a:pPr lvl="1"/>
            <a:r>
              <a:rPr lang="en-US"/>
              <a:t>Prepare patient records for transfer</a:t>
            </a:r>
          </a:p>
          <a:p>
            <a:pPr lvl="1"/>
            <a:r>
              <a:rPr lang="en-US"/>
              <a:t>Discharge appropriate patients</a:t>
            </a:r>
          </a:p>
          <a:p>
            <a:pPr lvl="1"/>
            <a:r>
              <a:rPr lang="en-US"/>
              <a:t>Coordinate transportation</a:t>
            </a:r>
          </a:p>
          <a:p>
            <a:pPr lvl="1"/>
            <a:r>
              <a:rPr lang="en-US"/>
              <a:t>Implement evacuation plan</a:t>
            </a:r>
          </a:p>
        </p:txBody>
      </p:sp>
      <p:sp>
        <p:nvSpPr>
          <p:cNvPr id="70661" name="TextBox 4"/>
          <p:cNvSpPr txBox="1">
            <a:spLocks noChangeArrowheads="1"/>
          </p:cNvSpPr>
          <p:nvPr/>
        </p:nvSpPr>
        <p:spPr bwMode="auto">
          <a:xfrm>
            <a:off x="-457200" y="6589713"/>
            <a:ext cx="5638800" cy="276225"/>
          </a:xfrm>
          <a:prstGeom prst="rect">
            <a:avLst/>
          </a:prstGeom>
          <a:noFill/>
          <a:ln w="9525">
            <a:noFill/>
            <a:miter lim="800000"/>
            <a:headEnd/>
            <a:tailEnd/>
          </a:ln>
        </p:spPr>
        <p:txBody>
          <a:bodyPr>
            <a:spAutoFit/>
          </a:bodyPr>
          <a:lstStyle/>
          <a:p>
            <a:pPr lvl="1" eaLnBrk="0" hangingPunct="0"/>
            <a:r>
              <a:rPr lang="en-US" sz="1200"/>
              <a:t>HICS: Incident Planning Guide: Partial or Complete Evacuation, August 2006</a:t>
            </a:r>
          </a:p>
        </p:txBody>
      </p:sp>
      <p:sp>
        <p:nvSpPr>
          <p:cNvPr id="7"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55</a:t>
            </a:fld>
            <a:endParaRPr lang="en-US" dirty="0">
              <a:solidFill>
                <a:schemeClr val="bg2"/>
              </a:solidFill>
              <a:latin typeface="Times"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t>Evacuation: Immediate</a:t>
            </a:r>
          </a:p>
        </p:txBody>
      </p:sp>
      <p:sp>
        <p:nvSpPr>
          <p:cNvPr id="71683" name="Content Placeholder 2"/>
          <p:cNvSpPr>
            <a:spLocks noGrp="1"/>
          </p:cNvSpPr>
          <p:nvPr>
            <p:ph idx="1"/>
          </p:nvPr>
        </p:nvSpPr>
        <p:spPr/>
        <p:txBody>
          <a:bodyPr/>
          <a:lstStyle/>
          <a:p>
            <a:r>
              <a:rPr lang="en-US"/>
              <a:t>Planning Section</a:t>
            </a:r>
          </a:p>
          <a:p>
            <a:pPr lvl="1"/>
            <a:r>
              <a:rPr lang="en-US"/>
              <a:t>Track patients and personnel</a:t>
            </a:r>
          </a:p>
          <a:p>
            <a:pPr lvl="1"/>
            <a:r>
              <a:rPr lang="en-US"/>
              <a:t>Establishing operational periods</a:t>
            </a:r>
          </a:p>
          <a:p>
            <a:pPr lvl="1"/>
            <a:r>
              <a:rPr lang="en-US"/>
              <a:t>Ensure documentation</a:t>
            </a:r>
          </a:p>
        </p:txBody>
      </p:sp>
      <p:pic>
        <p:nvPicPr>
          <p:cNvPr id="71685" name="Picture 1"/>
          <p:cNvPicPr>
            <a:picLocks noChangeAspect="1" noChangeArrowheads="1"/>
          </p:cNvPicPr>
          <p:nvPr/>
        </p:nvPicPr>
        <p:blipFill>
          <a:blip r:embed="rId3" cstate="print"/>
          <a:srcRect/>
          <a:stretch>
            <a:fillRect/>
          </a:stretch>
        </p:blipFill>
        <p:spPr bwMode="auto">
          <a:xfrm>
            <a:off x="6621463" y="4127500"/>
            <a:ext cx="1876425" cy="2009775"/>
          </a:xfrm>
          <a:prstGeom prst="rect">
            <a:avLst/>
          </a:prstGeom>
          <a:noFill/>
          <a:ln w="9525">
            <a:noFill/>
            <a:miter lim="800000"/>
            <a:headEnd/>
            <a:tailEnd/>
          </a:ln>
        </p:spPr>
      </p:pic>
      <p:sp>
        <p:nvSpPr>
          <p:cNvPr id="71686" name="TextBox 4"/>
          <p:cNvSpPr txBox="1">
            <a:spLocks noChangeArrowheads="1"/>
          </p:cNvSpPr>
          <p:nvPr/>
        </p:nvSpPr>
        <p:spPr bwMode="auto">
          <a:xfrm>
            <a:off x="-457200" y="6589713"/>
            <a:ext cx="5638800" cy="276225"/>
          </a:xfrm>
          <a:prstGeom prst="rect">
            <a:avLst/>
          </a:prstGeom>
          <a:noFill/>
          <a:ln w="9525">
            <a:noFill/>
            <a:miter lim="800000"/>
            <a:headEnd/>
            <a:tailEnd/>
          </a:ln>
        </p:spPr>
        <p:txBody>
          <a:bodyPr>
            <a:spAutoFit/>
          </a:bodyPr>
          <a:lstStyle/>
          <a:p>
            <a:pPr lvl="1" eaLnBrk="0" hangingPunct="0"/>
            <a:r>
              <a:rPr lang="en-US" sz="1200"/>
              <a:t>HICS: Incident Planning Guide: Partial or Complete Evacuation, August 2006</a:t>
            </a:r>
          </a:p>
        </p:txBody>
      </p:sp>
      <p:sp>
        <p:nvSpPr>
          <p:cNvPr id="8"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56</a:t>
            </a:fld>
            <a:endParaRPr lang="en-US" dirty="0">
              <a:solidFill>
                <a:schemeClr val="bg2"/>
              </a:solidFill>
              <a:latin typeface="Times"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334963" y="1734449"/>
          <a:ext cx="8592456" cy="4601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2708" name="Rectangle 6"/>
          <p:cNvSpPr>
            <a:spLocks noChangeArrowheads="1"/>
          </p:cNvSpPr>
          <p:nvPr/>
        </p:nvSpPr>
        <p:spPr bwMode="auto">
          <a:xfrm>
            <a:off x="7326313" y="3749675"/>
            <a:ext cx="1698625" cy="812800"/>
          </a:xfrm>
          <a:prstGeom prst="rect">
            <a:avLst/>
          </a:prstGeom>
          <a:noFill/>
          <a:ln w="57150" algn="ctr">
            <a:solidFill>
              <a:srgbClr val="FF0000"/>
            </a:solidFill>
            <a:prstDash val="dash"/>
            <a:round/>
            <a:headEnd/>
            <a:tailEnd/>
          </a:ln>
        </p:spPr>
        <p:txBody>
          <a:bodyPr/>
          <a:lstStyle/>
          <a:p>
            <a:pPr eaLnBrk="0" hangingPunct="0"/>
            <a:endParaRPr lang="en-US"/>
          </a:p>
        </p:txBody>
      </p:sp>
      <p:sp>
        <p:nvSpPr>
          <p:cNvPr id="72709" name="Rectangle 7"/>
          <p:cNvSpPr>
            <a:spLocks noChangeArrowheads="1"/>
          </p:cNvSpPr>
          <p:nvPr/>
        </p:nvSpPr>
        <p:spPr bwMode="auto">
          <a:xfrm>
            <a:off x="1931988" y="5372100"/>
            <a:ext cx="1284287" cy="812800"/>
          </a:xfrm>
          <a:prstGeom prst="rect">
            <a:avLst/>
          </a:prstGeom>
          <a:noFill/>
          <a:ln w="57150" algn="ctr">
            <a:solidFill>
              <a:srgbClr val="FF0000"/>
            </a:solidFill>
            <a:prstDash val="dash"/>
            <a:round/>
            <a:headEnd/>
            <a:tailEnd/>
          </a:ln>
        </p:spPr>
        <p:txBody>
          <a:bodyPr/>
          <a:lstStyle/>
          <a:p>
            <a:pPr eaLnBrk="0" hangingPunct="0"/>
            <a:endParaRPr lang="en-US"/>
          </a:p>
        </p:txBody>
      </p:sp>
      <p:sp>
        <p:nvSpPr>
          <p:cNvPr id="72710" name="Title 1"/>
          <p:cNvSpPr>
            <a:spLocks/>
          </p:cNvSpPr>
          <p:nvPr/>
        </p:nvSpPr>
        <p:spPr bwMode="auto">
          <a:xfrm>
            <a:off x="0" y="1047750"/>
            <a:ext cx="9144000" cy="733425"/>
          </a:xfrm>
          <a:prstGeom prst="rect">
            <a:avLst/>
          </a:prstGeom>
          <a:noFill/>
          <a:ln w="9525">
            <a:noFill/>
            <a:miter lim="800000"/>
            <a:headEnd/>
            <a:tailEnd/>
          </a:ln>
        </p:spPr>
        <p:txBody>
          <a:bodyPr anchor="ctr"/>
          <a:lstStyle/>
          <a:p>
            <a:pPr algn="ctr">
              <a:tabLst>
                <a:tab pos="2743200" algn="ctr"/>
                <a:tab pos="5486400" algn="r"/>
                <a:tab pos="5943600" algn="r"/>
              </a:tabLst>
            </a:pPr>
            <a:r>
              <a:rPr lang="en-US" sz="4000">
                <a:latin typeface="Arial" charset="0"/>
                <a:ea typeface="Times New Roman" pitchFamily="18" charset="0"/>
                <a:cs typeface="Arial" charset="0"/>
              </a:rPr>
              <a:t>Evacuation: Intermediate (2-12 Hours)</a:t>
            </a:r>
            <a:endParaRPr lang="en-US" sz="4000">
              <a:solidFill>
                <a:schemeClr val="tx2"/>
              </a:solidFill>
              <a:latin typeface="Arial" charset="0"/>
              <a:ea typeface="Times New Roman" pitchFamily="18" charset="0"/>
              <a:cs typeface="Arial" charset="0"/>
            </a:endParaRPr>
          </a:p>
        </p:txBody>
      </p:sp>
      <p:sp>
        <p:nvSpPr>
          <p:cNvPr id="72711" name="TextBox 4"/>
          <p:cNvSpPr txBox="1">
            <a:spLocks noChangeArrowheads="1"/>
          </p:cNvSpPr>
          <p:nvPr/>
        </p:nvSpPr>
        <p:spPr bwMode="auto">
          <a:xfrm>
            <a:off x="-457200" y="6589713"/>
            <a:ext cx="5638800" cy="276225"/>
          </a:xfrm>
          <a:prstGeom prst="rect">
            <a:avLst/>
          </a:prstGeom>
          <a:noFill/>
          <a:ln w="9525">
            <a:noFill/>
            <a:miter lim="800000"/>
            <a:headEnd/>
            <a:tailEnd/>
          </a:ln>
        </p:spPr>
        <p:txBody>
          <a:bodyPr>
            <a:spAutoFit/>
          </a:bodyPr>
          <a:lstStyle/>
          <a:p>
            <a:pPr lvl="1" eaLnBrk="0" hangingPunct="0"/>
            <a:r>
              <a:rPr lang="en-US" sz="1200"/>
              <a:t>HICS: Incident Planning Guide: Partial or Complete Evacuation, August 2006</a:t>
            </a:r>
          </a:p>
        </p:txBody>
      </p:sp>
      <p:sp>
        <p:nvSpPr>
          <p:cNvPr id="9"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57</a:t>
            </a:fld>
            <a:endParaRPr lang="en-US" dirty="0">
              <a:solidFill>
                <a:schemeClr val="bg2"/>
              </a:solidFill>
              <a:latin typeface="Times"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ea typeface="Times New Roman" pitchFamily="18" charset="0"/>
                <a:cs typeface="Arial" charset="0"/>
              </a:rPr>
              <a:t>Evacuation: Intermediate</a:t>
            </a:r>
          </a:p>
        </p:txBody>
      </p:sp>
      <p:sp>
        <p:nvSpPr>
          <p:cNvPr id="73731" name="Content Placeholder 2"/>
          <p:cNvSpPr>
            <a:spLocks noGrp="1"/>
          </p:cNvSpPr>
          <p:nvPr>
            <p:ph idx="1"/>
          </p:nvPr>
        </p:nvSpPr>
        <p:spPr/>
        <p:txBody>
          <a:bodyPr/>
          <a:lstStyle/>
          <a:p>
            <a:r>
              <a:rPr lang="en-US"/>
              <a:t>Incident Commander</a:t>
            </a:r>
          </a:p>
          <a:p>
            <a:pPr lvl="1"/>
            <a:r>
              <a:rPr lang="en-US"/>
              <a:t>Notify internal authorities of situation status and evacuation</a:t>
            </a:r>
          </a:p>
          <a:p>
            <a:r>
              <a:rPr lang="en-US"/>
              <a:t>Liaison Officer</a:t>
            </a:r>
          </a:p>
          <a:p>
            <a:pPr lvl="1"/>
            <a:r>
              <a:rPr lang="en-US"/>
              <a:t>Integrate with external agencies</a:t>
            </a:r>
          </a:p>
          <a:p>
            <a:r>
              <a:rPr lang="en-US"/>
              <a:t>Safety Officer</a:t>
            </a:r>
          </a:p>
          <a:p>
            <a:pPr lvl="1"/>
            <a:r>
              <a:rPr lang="en-US"/>
              <a:t>Conduct ongoing safety analysis </a:t>
            </a:r>
          </a:p>
        </p:txBody>
      </p:sp>
      <p:sp>
        <p:nvSpPr>
          <p:cNvPr id="73733" name="TextBox 4"/>
          <p:cNvSpPr txBox="1">
            <a:spLocks noChangeArrowheads="1"/>
          </p:cNvSpPr>
          <p:nvPr/>
        </p:nvSpPr>
        <p:spPr bwMode="auto">
          <a:xfrm>
            <a:off x="-457200" y="6589713"/>
            <a:ext cx="5638800" cy="276225"/>
          </a:xfrm>
          <a:prstGeom prst="rect">
            <a:avLst/>
          </a:prstGeom>
          <a:noFill/>
          <a:ln w="9525">
            <a:noFill/>
            <a:miter lim="800000"/>
            <a:headEnd/>
            <a:tailEnd/>
          </a:ln>
        </p:spPr>
        <p:txBody>
          <a:bodyPr>
            <a:spAutoFit/>
          </a:bodyPr>
          <a:lstStyle/>
          <a:p>
            <a:pPr lvl="1" eaLnBrk="0" hangingPunct="0"/>
            <a:r>
              <a:rPr lang="en-US" sz="1200"/>
              <a:t>HICS: Incident Planning Guide: Partial or Complete Evacuation, August 2006</a:t>
            </a:r>
          </a:p>
        </p:txBody>
      </p:sp>
      <p:sp>
        <p:nvSpPr>
          <p:cNvPr id="7"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58</a:t>
            </a:fld>
            <a:endParaRPr lang="en-US" dirty="0">
              <a:solidFill>
                <a:schemeClr val="bg2"/>
              </a:solidFill>
              <a:latin typeface="Times"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t>Community Integration</a:t>
            </a:r>
          </a:p>
        </p:txBody>
      </p:sp>
      <p:sp>
        <p:nvSpPr>
          <p:cNvPr id="19459" name="Content Placeholder 2"/>
          <p:cNvSpPr>
            <a:spLocks noGrp="1"/>
          </p:cNvSpPr>
          <p:nvPr>
            <p:ph idx="1"/>
          </p:nvPr>
        </p:nvSpPr>
        <p:spPr/>
        <p:txBody>
          <a:bodyPr/>
          <a:lstStyle/>
          <a:p>
            <a:r>
              <a:rPr lang="en-US"/>
              <a:t>Use existing resources in planning</a:t>
            </a:r>
          </a:p>
          <a:p>
            <a:r>
              <a:rPr lang="en-US"/>
              <a:t>Use processes that share workload and streamline existing policies </a:t>
            </a:r>
          </a:p>
          <a:p>
            <a:r>
              <a:rPr lang="en-US"/>
              <a:t>Use expertise of others to assist you</a:t>
            </a:r>
          </a:p>
          <a:p>
            <a:r>
              <a:rPr lang="en-US"/>
              <a:t>Remember planning takes time</a:t>
            </a:r>
          </a:p>
          <a:p>
            <a:endParaRPr lang="en-US"/>
          </a:p>
        </p:txBody>
      </p:sp>
      <p:sp>
        <p:nvSpPr>
          <p:cNvPr id="5"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5</a:t>
            </a:fld>
            <a:endParaRPr lang="en-US" dirty="0">
              <a:solidFill>
                <a:schemeClr val="bg2"/>
              </a:solidFill>
              <a:latin typeface="Times"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ea typeface="Times New Roman" pitchFamily="18" charset="0"/>
                <a:cs typeface="Arial" charset="0"/>
              </a:rPr>
              <a:t>Evacuation: Intermediate</a:t>
            </a:r>
          </a:p>
        </p:txBody>
      </p:sp>
      <p:sp>
        <p:nvSpPr>
          <p:cNvPr id="74755" name="Content Placeholder 2"/>
          <p:cNvSpPr>
            <a:spLocks noGrp="1"/>
          </p:cNvSpPr>
          <p:nvPr>
            <p:ph idx="1"/>
          </p:nvPr>
        </p:nvSpPr>
        <p:spPr/>
        <p:txBody>
          <a:bodyPr/>
          <a:lstStyle/>
          <a:p>
            <a:r>
              <a:rPr lang="en-US"/>
              <a:t>Operations Section</a:t>
            </a:r>
          </a:p>
          <a:p>
            <a:pPr lvl="1"/>
            <a:r>
              <a:rPr lang="en-US"/>
              <a:t>Appropriate patient care during evacuation</a:t>
            </a:r>
          </a:p>
          <a:p>
            <a:pPr lvl="1"/>
            <a:r>
              <a:rPr lang="en-US"/>
              <a:t>Security and traffic control</a:t>
            </a:r>
          </a:p>
          <a:p>
            <a:pPr lvl="1"/>
            <a:r>
              <a:rPr lang="en-US"/>
              <a:t>Family notifications</a:t>
            </a:r>
          </a:p>
          <a:p>
            <a:pPr lvl="1"/>
            <a:r>
              <a:rPr lang="en-US"/>
              <a:t>Facilitating discharges</a:t>
            </a:r>
          </a:p>
          <a:p>
            <a:pPr lvl="1"/>
            <a:r>
              <a:rPr lang="en-US"/>
              <a:t>Communication of patient </a:t>
            </a:r>
          </a:p>
          <a:p>
            <a:pPr lvl="1">
              <a:buFontTx/>
              <a:buNone/>
            </a:pPr>
            <a:r>
              <a:rPr lang="en-US"/>
              <a:t>	information to receiving facilities</a:t>
            </a:r>
          </a:p>
        </p:txBody>
      </p:sp>
      <p:pic>
        <p:nvPicPr>
          <p:cNvPr id="74757" name="Picture 4" descr="http://www.labsafety.com/images/regular/HICS-VEST-SET-LSS-_i_lbw147381S.jpg"/>
          <p:cNvPicPr>
            <a:picLocks noChangeAspect="1" noChangeArrowheads="1"/>
          </p:cNvPicPr>
          <p:nvPr/>
        </p:nvPicPr>
        <p:blipFill>
          <a:blip r:embed="rId3" cstate="print"/>
          <a:srcRect/>
          <a:stretch>
            <a:fillRect/>
          </a:stretch>
        </p:blipFill>
        <p:spPr bwMode="auto">
          <a:xfrm>
            <a:off x="6200775" y="2600325"/>
            <a:ext cx="2481263" cy="2517775"/>
          </a:xfrm>
          <a:prstGeom prst="rect">
            <a:avLst/>
          </a:prstGeom>
          <a:noFill/>
          <a:ln w="9525">
            <a:noFill/>
            <a:miter lim="800000"/>
            <a:headEnd/>
            <a:tailEnd/>
          </a:ln>
        </p:spPr>
      </p:pic>
      <p:sp>
        <p:nvSpPr>
          <p:cNvPr id="74758" name="TextBox 4"/>
          <p:cNvSpPr txBox="1">
            <a:spLocks noChangeArrowheads="1"/>
          </p:cNvSpPr>
          <p:nvPr/>
        </p:nvSpPr>
        <p:spPr bwMode="auto">
          <a:xfrm>
            <a:off x="-457200" y="6589713"/>
            <a:ext cx="5638800" cy="276225"/>
          </a:xfrm>
          <a:prstGeom prst="rect">
            <a:avLst/>
          </a:prstGeom>
          <a:noFill/>
          <a:ln w="9525">
            <a:noFill/>
            <a:miter lim="800000"/>
            <a:headEnd/>
            <a:tailEnd/>
          </a:ln>
        </p:spPr>
        <p:txBody>
          <a:bodyPr>
            <a:spAutoFit/>
          </a:bodyPr>
          <a:lstStyle/>
          <a:p>
            <a:pPr lvl="1" eaLnBrk="0" hangingPunct="0"/>
            <a:r>
              <a:rPr lang="en-US" sz="1200"/>
              <a:t>HICS: Incident Planning Guide: Partial or Complete Evacuation, August 2006</a:t>
            </a:r>
          </a:p>
        </p:txBody>
      </p:sp>
      <p:sp>
        <p:nvSpPr>
          <p:cNvPr id="8"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59</a:t>
            </a:fld>
            <a:endParaRPr lang="en-US" dirty="0">
              <a:solidFill>
                <a:schemeClr val="bg2"/>
              </a:solidFill>
              <a:latin typeface="Times"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ea typeface="Times New Roman" pitchFamily="18" charset="0"/>
                <a:cs typeface="Arial" charset="0"/>
              </a:rPr>
              <a:t>Evacuation: Intermediate</a:t>
            </a:r>
          </a:p>
        </p:txBody>
      </p:sp>
      <p:sp>
        <p:nvSpPr>
          <p:cNvPr id="75779" name="Content Placeholder 2"/>
          <p:cNvSpPr>
            <a:spLocks noGrp="1"/>
          </p:cNvSpPr>
          <p:nvPr>
            <p:ph idx="1"/>
          </p:nvPr>
        </p:nvSpPr>
        <p:spPr/>
        <p:txBody>
          <a:bodyPr/>
          <a:lstStyle/>
          <a:p>
            <a:r>
              <a:rPr lang="en-US"/>
              <a:t>Planning Section</a:t>
            </a:r>
          </a:p>
          <a:p>
            <a:pPr lvl="1"/>
            <a:r>
              <a:rPr lang="en-US"/>
              <a:t>Patient and personnel documentation and tracking</a:t>
            </a:r>
          </a:p>
          <a:p>
            <a:pPr lvl="1"/>
            <a:r>
              <a:rPr lang="en-US"/>
              <a:t>Update/ revise Incident Action Plan</a:t>
            </a:r>
          </a:p>
          <a:p>
            <a:r>
              <a:rPr lang="en-US"/>
              <a:t>Logistics Section</a:t>
            </a:r>
          </a:p>
          <a:p>
            <a:pPr lvl="1"/>
            <a:r>
              <a:rPr lang="en-US"/>
              <a:t>Provide supplemental staffing</a:t>
            </a:r>
          </a:p>
          <a:p>
            <a:pPr lvl="1"/>
            <a:r>
              <a:rPr lang="en-US"/>
              <a:t>Monitor damage/ initiate repairs</a:t>
            </a:r>
          </a:p>
          <a:p>
            <a:pPr lvl="1"/>
            <a:r>
              <a:rPr lang="en-US"/>
              <a:t>Initiate salvage operations</a:t>
            </a:r>
          </a:p>
          <a:p>
            <a:endParaRPr lang="en-US"/>
          </a:p>
        </p:txBody>
      </p:sp>
      <p:sp>
        <p:nvSpPr>
          <p:cNvPr id="75781" name="TextBox 4"/>
          <p:cNvSpPr txBox="1">
            <a:spLocks noChangeArrowheads="1"/>
          </p:cNvSpPr>
          <p:nvPr/>
        </p:nvSpPr>
        <p:spPr bwMode="auto">
          <a:xfrm>
            <a:off x="-457200" y="6589713"/>
            <a:ext cx="5638800" cy="276225"/>
          </a:xfrm>
          <a:prstGeom prst="rect">
            <a:avLst/>
          </a:prstGeom>
          <a:noFill/>
          <a:ln w="9525">
            <a:noFill/>
            <a:miter lim="800000"/>
            <a:headEnd/>
            <a:tailEnd/>
          </a:ln>
        </p:spPr>
        <p:txBody>
          <a:bodyPr>
            <a:spAutoFit/>
          </a:bodyPr>
          <a:lstStyle/>
          <a:p>
            <a:pPr lvl="1" eaLnBrk="0" hangingPunct="0"/>
            <a:r>
              <a:rPr lang="en-US" sz="1200"/>
              <a:t>HICS: Incident Planning Guide: Partial or Complete Evacuation, August 2006</a:t>
            </a:r>
          </a:p>
        </p:txBody>
      </p:sp>
      <p:sp>
        <p:nvSpPr>
          <p:cNvPr id="7"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60</a:t>
            </a:fld>
            <a:endParaRPr lang="en-US" dirty="0">
              <a:solidFill>
                <a:schemeClr val="bg2"/>
              </a:solidFill>
              <a:latin typeface="Times"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ea typeface="Times New Roman" pitchFamily="18" charset="0"/>
                <a:cs typeface="Arial" charset="0"/>
              </a:rPr>
              <a:t>Evacuation: Intermediate</a:t>
            </a:r>
          </a:p>
        </p:txBody>
      </p:sp>
      <p:sp>
        <p:nvSpPr>
          <p:cNvPr id="76803" name="Content Placeholder 2"/>
          <p:cNvSpPr>
            <a:spLocks noGrp="1"/>
          </p:cNvSpPr>
          <p:nvPr>
            <p:ph idx="1"/>
          </p:nvPr>
        </p:nvSpPr>
        <p:spPr/>
        <p:txBody>
          <a:bodyPr/>
          <a:lstStyle/>
          <a:p>
            <a:r>
              <a:rPr lang="en-US"/>
              <a:t>Finance Section</a:t>
            </a:r>
          </a:p>
          <a:p>
            <a:pPr lvl="1"/>
            <a:r>
              <a:rPr lang="en-US"/>
              <a:t>Track costs and expenditures</a:t>
            </a:r>
          </a:p>
          <a:p>
            <a:pPr lvl="1">
              <a:buFontTx/>
              <a:buNone/>
            </a:pPr>
            <a:r>
              <a:rPr lang="en-US"/>
              <a:t>	of response and evacuation</a:t>
            </a:r>
          </a:p>
          <a:p>
            <a:pPr lvl="1"/>
            <a:r>
              <a:rPr lang="en-US"/>
              <a:t>Track estimates of lost revenue</a:t>
            </a:r>
          </a:p>
          <a:p>
            <a:pPr lvl="1">
              <a:buFontTx/>
              <a:buNone/>
            </a:pPr>
            <a:r>
              <a:rPr lang="en-US"/>
              <a:t>	due to evacuation of facility</a:t>
            </a:r>
          </a:p>
        </p:txBody>
      </p:sp>
      <p:pic>
        <p:nvPicPr>
          <p:cNvPr id="76805" name="Picture 6" descr="http://www.fire-rescueoutfitters.com/ic/ic_vests/HICS_5set.jpg"/>
          <p:cNvPicPr>
            <a:picLocks noChangeAspect="1" noChangeArrowheads="1"/>
          </p:cNvPicPr>
          <p:nvPr/>
        </p:nvPicPr>
        <p:blipFill>
          <a:blip r:embed="rId3" cstate="print"/>
          <a:srcRect/>
          <a:stretch>
            <a:fillRect/>
          </a:stretch>
        </p:blipFill>
        <p:spPr bwMode="auto">
          <a:xfrm>
            <a:off x="6515100" y="3614738"/>
            <a:ext cx="2189163" cy="2433637"/>
          </a:xfrm>
          <a:prstGeom prst="rect">
            <a:avLst/>
          </a:prstGeom>
          <a:noFill/>
          <a:ln w="9525">
            <a:noFill/>
            <a:miter lim="800000"/>
            <a:headEnd/>
            <a:tailEnd/>
          </a:ln>
        </p:spPr>
      </p:pic>
      <p:sp>
        <p:nvSpPr>
          <p:cNvPr id="76806" name="TextBox 4"/>
          <p:cNvSpPr txBox="1">
            <a:spLocks noChangeArrowheads="1"/>
          </p:cNvSpPr>
          <p:nvPr/>
        </p:nvSpPr>
        <p:spPr bwMode="auto">
          <a:xfrm>
            <a:off x="-457200" y="6589713"/>
            <a:ext cx="5638800" cy="276225"/>
          </a:xfrm>
          <a:prstGeom prst="rect">
            <a:avLst/>
          </a:prstGeom>
          <a:noFill/>
          <a:ln w="9525">
            <a:noFill/>
            <a:miter lim="800000"/>
            <a:headEnd/>
            <a:tailEnd/>
          </a:ln>
        </p:spPr>
        <p:txBody>
          <a:bodyPr>
            <a:spAutoFit/>
          </a:bodyPr>
          <a:lstStyle/>
          <a:p>
            <a:pPr lvl="1" eaLnBrk="0" hangingPunct="0"/>
            <a:r>
              <a:rPr lang="en-US" sz="1200"/>
              <a:t>HICS: Incident Planning Guide: Partial or Complete Evacuation, August 2006</a:t>
            </a:r>
          </a:p>
        </p:txBody>
      </p:sp>
      <p:sp>
        <p:nvSpPr>
          <p:cNvPr id="8"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61</a:t>
            </a:fld>
            <a:endParaRPr lang="en-US" dirty="0">
              <a:solidFill>
                <a:schemeClr val="bg2"/>
              </a:solidFill>
              <a:latin typeface="Times"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228601" y="1861449"/>
          <a:ext cx="8592456" cy="4601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7828" name="Rectangle 6"/>
          <p:cNvSpPr>
            <a:spLocks noChangeArrowheads="1"/>
          </p:cNvSpPr>
          <p:nvPr/>
        </p:nvSpPr>
        <p:spPr bwMode="auto">
          <a:xfrm>
            <a:off x="7483475" y="4117975"/>
            <a:ext cx="1436688" cy="1538288"/>
          </a:xfrm>
          <a:prstGeom prst="rect">
            <a:avLst/>
          </a:prstGeom>
          <a:noFill/>
          <a:ln w="57150" algn="ctr">
            <a:solidFill>
              <a:srgbClr val="FF0000"/>
            </a:solidFill>
            <a:prstDash val="dash"/>
            <a:round/>
            <a:headEnd/>
            <a:tailEnd/>
          </a:ln>
        </p:spPr>
        <p:txBody>
          <a:bodyPr/>
          <a:lstStyle/>
          <a:p>
            <a:pPr eaLnBrk="0" hangingPunct="0"/>
            <a:endParaRPr lang="en-US"/>
          </a:p>
        </p:txBody>
      </p:sp>
      <p:sp>
        <p:nvSpPr>
          <p:cNvPr id="77829" name="Rectangle 7"/>
          <p:cNvSpPr>
            <a:spLocks noChangeArrowheads="1"/>
          </p:cNvSpPr>
          <p:nvPr/>
        </p:nvSpPr>
        <p:spPr bwMode="auto">
          <a:xfrm>
            <a:off x="5972175" y="4076700"/>
            <a:ext cx="1255713" cy="733425"/>
          </a:xfrm>
          <a:prstGeom prst="rect">
            <a:avLst/>
          </a:prstGeom>
          <a:noFill/>
          <a:ln w="57150" algn="ctr">
            <a:solidFill>
              <a:srgbClr val="FF0000"/>
            </a:solidFill>
            <a:prstDash val="dash"/>
            <a:round/>
            <a:headEnd/>
            <a:tailEnd/>
          </a:ln>
        </p:spPr>
        <p:txBody>
          <a:bodyPr/>
          <a:lstStyle/>
          <a:p>
            <a:pPr eaLnBrk="0" hangingPunct="0"/>
            <a:endParaRPr lang="en-US"/>
          </a:p>
        </p:txBody>
      </p:sp>
      <p:sp>
        <p:nvSpPr>
          <p:cNvPr id="77830" name="Rectangle 8"/>
          <p:cNvSpPr>
            <a:spLocks noChangeArrowheads="1"/>
          </p:cNvSpPr>
          <p:nvPr/>
        </p:nvSpPr>
        <p:spPr bwMode="auto">
          <a:xfrm>
            <a:off x="153988" y="5534025"/>
            <a:ext cx="1408112" cy="768350"/>
          </a:xfrm>
          <a:prstGeom prst="rect">
            <a:avLst/>
          </a:prstGeom>
          <a:noFill/>
          <a:ln w="57150" algn="ctr">
            <a:solidFill>
              <a:srgbClr val="FF0000"/>
            </a:solidFill>
            <a:prstDash val="dash"/>
            <a:round/>
            <a:headEnd/>
            <a:tailEnd/>
          </a:ln>
        </p:spPr>
        <p:txBody>
          <a:bodyPr/>
          <a:lstStyle/>
          <a:p>
            <a:pPr eaLnBrk="0" hangingPunct="0"/>
            <a:endParaRPr lang="en-US"/>
          </a:p>
        </p:txBody>
      </p:sp>
      <p:grpSp>
        <p:nvGrpSpPr>
          <p:cNvPr id="77831" name="Group 24"/>
          <p:cNvGrpSpPr>
            <a:grpSpLocks/>
          </p:cNvGrpSpPr>
          <p:nvPr/>
        </p:nvGrpSpPr>
        <p:grpSpPr bwMode="auto">
          <a:xfrm>
            <a:off x="2859088" y="4122738"/>
            <a:ext cx="2917825" cy="1465262"/>
            <a:chOff x="2960914" y="4223657"/>
            <a:chExt cx="2844801" cy="1465943"/>
          </a:xfrm>
        </p:grpSpPr>
        <p:cxnSp>
          <p:nvCxnSpPr>
            <p:cNvPr id="77834" name="Straight Connector 10"/>
            <p:cNvCxnSpPr>
              <a:cxnSpLocks noChangeShapeType="1"/>
            </p:cNvCxnSpPr>
            <p:nvPr/>
          </p:nvCxnSpPr>
          <p:spPr bwMode="auto">
            <a:xfrm rot="5400000">
              <a:off x="2242457" y="4956628"/>
              <a:ext cx="1436915" cy="0"/>
            </a:xfrm>
            <a:prstGeom prst="line">
              <a:avLst/>
            </a:prstGeom>
            <a:noFill/>
            <a:ln w="57150" algn="ctr">
              <a:solidFill>
                <a:srgbClr val="FF0000"/>
              </a:solidFill>
              <a:prstDash val="dash"/>
              <a:round/>
              <a:headEnd/>
              <a:tailEnd/>
            </a:ln>
          </p:spPr>
        </p:cxnSp>
        <p:cxnSp>
          <p:nvCxnSpPr>
            <p:cNvPr id="77835" name="Straight Connector 12"/>
            <p:cNvCxnSpPr>
              <a:cxnSpLocks noChangeShapeType="1"/>
            </p:cNvCxnSpPr>
            <p:nvPr/>
          </p:nvCxnSpPr>
          <p:spPr bwMode="auto">
            <a:xfrm>
              <a:off x="2960914" y="4223657"/>
              <a:ext cx="1335315" cy="0"/>
            </a:xfrm>
            <a:prstGeom prst="line">
              <a:avLst/>
            </a:prstGeom>
            <a:noFill/>
            <a:ln w="57150" algn="ctr">
              <a:solidFill>
                <a:srgbClr val="FF0000"/>
              </a:solidFill>
              <a:prstDash val="dash"/>
              <a:round/>
              <a:headEnd/>
              <a:tailEnd/>
            </a:ln>
          </p:spPr>
        </p:cxnSp>
        <p:cxnSp>
          <p:nvCxnSpPr>
            <p:cNvPr id="77836" name="Straight Connector 14"/>
            <p:cNvCxnSpPr>
              <a:cxnSpLocks noChangeShapeType="1"/>
            </p:cNvCxnSpPr>
            <p:nvPr/>
          </p:nvCxnSpPr>
          <p:spPr bwMode="auto">
            <a:xfrm rot="5400000">
              <a:off x="3984170" y="4550229"/>
              <a:ext cx="624119" cy="0"/>
            </a:xfrm>
            <a:prstGeom prst="line">
              <a:avLst/>
            </a:prstGeom>
            <a:noFill/>
            <a:ln w="57150" algn="ctr">
              <a:solidFill>
                <a:srgbClr val="FF0000"/>
              </a:solidFill>
              <a:prstDash val="dash"/>
              <a:round/>
              <a:headEnd/>
              <a:tailEnd/>
            </a:ln>
          </p:spPr>
        </p:cxnSp>
        <p:cxnSp>
          <p:nvCxnSpPr>
            <p:cNvPr id="77837" name="Straight Connector 17"/>
            <p:cNvCxnSpPr>
              <a:cxnSpLocks noChangeShapeType="1"/>
            </p:cNvCxnSpPr>
            <p:nvPr/>
          </p:nvCxnSpPr>
          <p:spPr bwMode="auto">
            <a:xfrm>
              <a:off x="4339771" y="4876800"/>
              <a:ext cx="1465943" cy="0"/>
            </a:xfrm>
            <a:prstGeom prst="line">
              <a:avLst/>
            </a:prstGeom>
            <a:noFill/>
            <a:ln w="57150" algn="ctr">
              <a:solidFill>
                <a:srgbClr val="FF0000"/>
              </a:solidFill>
              <a:prstDash val="dash"/>
              <a:round/>
              <a:headEnd/>
              <a:tailEnd/>
            </a:ln>
          </p:spPr>
        </p:cxnSp>
        <p:cxnSp>
          <p:nvCxnSpPr>
            <p:cNvPr id="77838" name="Straight Connector 19"/>
            <p:cNvCxnSpPr>
              <a:cxnSpLocks noChangeShapeType="1"/>
            </p:cNvCxnSpPr>
            <p:nvPr/>
          </p:nvCxnSpPr>
          <p:spPr bwMode="auto">
            <a:xfrm rot="5400000">
              <a:off x="5384800" y="5268685"/>
              <a:ext cx="841829" cy="0"/>
            </a:xfrm>
            <a:prstGeom prst="line">
              <a:avLst/>
            </a:prstGeom>
            <a:noFill/>
            <a:ln w="57150" algn="ctr">
              <a:solidFill>
                <a:srgbClr val="FF0000"/>
              </a:solidFill>
              <a:prstDash val="dash"/>
              <a:round/>
              <a:headEnd/>
              <a:tailEnd/>
            </a:ln>
          </p:spPr>
        </p:cxnSp>
        <p:cxnSp>
          <p:nvCxnSpPr>
            <p:cNvPr id="77839" name="Straight Connector 21"/>
            <p:cNvCxnSpPr>
              <a:cxnSpLocks noChangeShapeType="1"/>
            </p:cNvCxnSpPr>
            <p:nvPr/>
          </p:nvCxnSpPr>
          <p:spPr bwMode="auto">
            <a:xfrm rot="10800000">
              <a:off x="2960914" y="5689600"/>
              <a:ext cx="2844800" cy="0"/>
            </a:xfrm>
            <a:prstGeom prst="line">
              <a:avLst/>
            </a:prstGeom>
            <a:noFill/>
            <a:ln w="57150" algn="ctr">
              <a:solidFill>
                <a:srgbClr val="FF0000"/>
              </a:solidFill>
              <a:prstDash val="dash"/>
              <a:round/>
              <a:headEnd/>
              <a:tailEnd/>
            </a:ln>
          </p:spPr>
        </p:cxnSp>
      </p:grpSp>
      <p:sp>
        <p:nvSpPr>
          <p:cNvPr id="77832" name="Title 1"/>
          <p:cNvSpPr>
            <a:spLocks/>
          </p:cNvSpPr>
          <p:nvPr/>
        </p:nvSpPr>
        <p:spPr bwMode="auto">
          <a:xfrm>
            <a:off x="0" y="1047750"/>
            <a:ext cx="9144000" cy="733425"/>
          </a:xfrm>
          <a:prstGeom prst="rect">
            <a:avLst/>
          </a:prstGeom>
          <a:noFill/>
          <a:ln w="9525">
            <a:noFill/>
            <a:miter lim="800000"/>
            <a:headEnd/>
            <a:tailEnd/>
          </a:ln>
        </p:spPr>
        <p:txBody>
          <a:bodyPr anchor="ctr"/>
          <a:lstStyle/>
          <a:p>
            <a:pPr algn="ctr">
              <a:tabLst>
                <a:tab pos="2743200" algn="ctr"/>
                <a:tab pos="5486400" algn="r"/>
                <a:tab pos="5943600" algn="r"/>
              </a:tabLst>
            </a:pPr>
            <a:r>
              <a:rPr lang="en-US" sz="4000">
                <a:latin typeface="Arial" charset="0"/>
                <a:ea typeface="Times New Roman" pitchFamily="18" charset="0"/>
                <a:cs typeface="Arial" charset="0"/>
              </a:rPr>
              <a:t>Evacuation: Extended (12+ Hours)</a:t>
            </a:r>
            <a:endParaRPr lang="en-US" sz="4000">
              <a:solidFill>
                <a:schemeClr val="tx2"/>
              </a:solidFill>
              <a:latin typeface="Arial" charset="0"/>
              <a:ea typeface="Times New Roman" pitchFamily="18" charset="0"/>
              <a:cs typeface="Arial" charset="0"/>
            </a:endParaRPr>
          </a:p>
        </p:txBody>
      </p:sp>
      <p:sp>
        <p:nvSpPr>
          <p:cNvPr id="77833" name="TextBox 4"/>
          <p:cNvSpPr txBox="1">
            <a:spLocks noChangeArrowheads="1"/>
          </p:cNvSpPr>
          <p:nvPr/>
        </p:nvSpPr>
        <p:spPr bwMode="auto">
          <a:xfrm>
            <a:off x="-457200" y="6589713"/>
            <a:ext cx="5638800" cy="276225"/>
          </a:xfrm>
          <a:prstGeom prst="rect">
            <a:avLst/>
          </a:prstGeom>
          <a:noFill/>
          <a:ln w="9525">
            <a:noFill/>
            <a:miter lim="800000"/>
            <a:headEnd/>
            <a:tailEnd/>
          </a:ln>
        </p:spPr>
        <p:txBody>
          <a:bodyPr>
            <a:spAutoFit/>
          </a:bodyPr>
          <a:lstStyle/>
          <a:p>
            <a:pPr lvl="1" eaLnBrk="0" hangingPunct="0"/>
            <a:r>
              <a:rPr lang="en-US" sz="1200"/>
              <a:t>HICS: Incident Planning Guide: Partial or Complete Evacuation, August 2006</a:t>
            </a:r>
          </a:p>
        </p:txBody>
      </p:sp>
      <p:sp>
        <p:nvSpPr>
          <p:cNvPr id="17"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62</a:t>
            </a:fld>
            <a:endParaRPr lang="en-US" dirty="0">
              <a:solidFill>
                <a:schemeClr val="bg2"/>
              </a:solidFill>
              <a:latin typeface="Times"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ea typeface="Times New Roman" pitchFamily="18" charset="0"/>
                <a:cs typeface="Arial" charset="0"/>
              </a:rPr>
              <a:t>Evacuation: Extended</a:t>
            </a:r>
          </a:p>
        </p:txBody>
      </p:sp>
      <p:sp>
        <p:nvSpPr>
          <p:cNvPr id="78851" name="Content Placeholder 2"/>
          <p:cNvSpPr>
            <a:spLocks noGrp="1"/>
          </p:cNvSpPr>
          <p:nvPr>
            <p:ph idx="1"/>
          </p:nvPr>
        </p:nvSpPr>
        <p:spPr/>
        <p:txBody>
          <a:bodyPr/>
          <a:lstStyle/>
          <a:p>
            <a:r>
              <a:rPr lang="en-US"/>
              <a:t>Incident Commander</a:t>
            </a:r>
          </a:p>
          <a:p>
            <a:pPr lvl="1"/>
            <a:r>
              <a:rPr lang="en-US"/>
              <a:t>Status updates from Command Staff and Section Chiefs</a:t>
            </a:r>
          </a:p>
          <a:p>
            <a:r>
              <a:rPr lang="en-US"/>
              <a:t>Liaison Officer</a:t>
            </a:r>
          </a:p>
          <a:p>
            <a:pPr lvl="1"/>
            <a:r>
              <a:rPr lang="en-US"/>
              <a:t>Continue to update agencies </a:t>
            </a:r>
          </a:p>
          <a:p>
            <a:pPr lvl="1">
              <a:buFontTx/>
              <a:buNone/>
            </a:pPr>
            <a:r>
              <a:rPr lang="en-US"/>
              <a:t>	on situation status</a:t>
            </a:r>
          </a:p>
          <a:p>
            <a:r>
              <a:rPr lang="en-US"/>
              <a:t>Safety Officer</a:t>
            </a:r>
          </a:p>
          <a:p>
            <a:pPr lvl="1"/>
            <a:r>
              <a:rPr lang="en-US"/>
              <a:t>Ensure safety of ongoing </a:t>
            </a:r>
          </a:p>
          <a:p>
            <a:pPr lvl="1">
              <a:buFontTx/>
              <a:buNone/>
            </a:pPr>
            <a:r>
              <a:rPr lang="en-US"/>
              <a:t>	operations</a:t>
            </a:r>
          </a:p>
        </p:txBody>
      </p:sp>
      <p:pic>
        <p:nvPicPr>
          <p:cNvPr id="78853" name="Picture 5" descr="http://www.rbfab.com/images/003a.jpg"/>
          <p:cNvPicPr>
            <a:picLocks noChangeAspect="1" noChangeArrowheads="1"/>
          </p:cNvPicPr>
          <p:nvPr/>
        </p:nvPicPr>
        <p:blipFill>
          <a:blip r:embed="rId3" cstate="print"/>
          <a:srcRect/>
          <a:stretch>
            <a:fillRect/>
          </a:stretch>
        </p:blipFill>
        <p:spPr bwMode="auto">
          <a:xfrm>
            <a:off x="6099175" y="3770313"/>
            <a:ext cx="2587625" cy="1973262"/>
          </a:xfrm>
          <a:prstGeom prst="rect">
            <a:avLst/>
          </a:prstGeom>
          <a:noFill/>
          <a:ln w="9525">
            <a:noFill/>
            <a:miter lim="800000"/>
            <a:headEnd/>
            <a:tailEnd/>
          </a:ln>
        </p:spPr>
      </p:pic>
      <p:sp>
        <p:nvSpPr>
          <p:cNvPr id="78854" name="TextBox 4"/>
          <p:cNvSpPr txBox="1">
            <a:spLocks noChangeArrowheads="1"/>
          </p:cNvSpPr>
          <p:nvPr/>
        </p:nvSpPr>
        <p:spPr bwMode="auto">
          <a:xfrm>
            <a:off x="-457200" y="6589713"/>
            <a:ext cx="5638800" cy="276225"/>
          </a:xfrm>
          <a:prstGeom prst="rect">
            <a:avLst/>
          </a:prstGeom>
          <a:noFill/>
          <a:ln w="9525">
            <a:noFill/>
            <a:miter lim="800000"/>
            <a:headEnd/>
            <a:tailEnd/>
          </a:ln>
        </p:spPr>
        <p:txBody>
          <a:bodyPr>
            <a:spAutoFit/>
          </a:bodyPr>
          <a:lstStyle/>
          <a:p>
            <a:pPr lvl="1" eaLnBrk="0" hangingPunct="0"/>
            <a:r>
              <a:rPr lang="en-US" sz="1200"/>
              <a:t>HICS: Incident Planning Guide: Partial or Complete Evacuation, August 2006</a:t>
            </a:r>
          </a:p>
        </p:txBody>
      </p:sp>
      <p:sp>
        <p:nvSpPr>
          <p:cNvPr id="8"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63</a:t>
            </a:fld>
            <a:endParaRPr lang="en-US" dirty="0">
              <a:solidFill>
                <a:schemeClr val="bg2"/>
              </a:solidFill>
              <a:latin typeface="Times"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ea typeface="Times New Roman" pitchFamily="18" charset="0"/>
                <a:cs typeface="Arial" charset="0"/>
              </a:rPr>
              <a:t>Evacuation: Extended</a:t>
            </a:r>
          </a:p>
        </p:txBody>
      </p:sp>
      <p:sp>
        <p:nvSpPr>
          <p:cNvPr id="79875" name="Content Placeholder 2"/>
          <p:cNvSpPr>
            <a:spLocks noGrp="1"/>
          </p:cNvSpPr>
          <p:nvPr>
            <p:ph idx="1"/>
          </p:nvPr>
        </p:nvSpPr>
        <p:spPr/>
        <p:txBody>
          <a:bodyPr/>
          <a:lstStyle/>
          <a:p>
            <a:r>
              <a:rPr lang="en-US"/>
              <a:t>Operations Section</a:t>
            </a:r>
          </a:p>
          <a:p>
            <a:pPr lvl="1"/>
            <a:r>
              <a:rPr lang="en-US"/>
              <a:t>Ensures patient care and management for patients waiting evacuation </a:t>
            </a:r>
          </a:p>
          <a:p>
            <a:pPr lvl="1"/>
            <a:r>
              <a:rPr lang="en-US"/>
              <a:t>Secure all areas, equipment, supplies and medications</a:t>
            </a:r>
          </a:p>
          <a:p>
            <a:pPr lvl="1"/>
            <a:r>
              <a:rPr lang="en-US"/>
              <a:t>Continue business continuity and recovery actions </a:t>
            </a:r>
          </a:p>
        </p:txBody>
      </p:sp>
      <p:sp>
        <p:nvSpPr>
          <p:cNvPr id="79877" name="TextBox 4"/>
          <p:cNvSpPr txBox="1">
            <a:spLocks noChangeArrowheads="1"/>
          </p:cNvSpPr>
          <p:nvPr/>
        </p:nvSpPr>
        <p:spPr bwMode="auto">
          <a:xfrm>
            <a:off x="-457200" y="6589713"/>
            <a:ext cx="5638800" cy="276225"/>
          </a:xfrm>
          <a:prstGeom prst="rect">
            <a:avLst/>
          </a:prstGeom>
          <a:noFill/>
          <a:ln w="9525">
            <a:noFill/>
            <a:miter lim="800000"/>
            <a:headEnd/>
            <a:tailEnd/>
          </a:ln>
        </p:spPr>
        <p:txBody>
          <a:bodyPr>
            <a:spAutoFit/>
          </a:bodyPr>
          <a:lstStyle/>
          <a:p>
            <a:pPr lvl="1" eaLnBrk="0" hangingPunct="0"/>
            <a:r>
              <a:rPr lang="en-US" sz="1200"/>
              <a:t>HICS: Incident Planning Guide: Partial or Complete Evacuation, August 2006</a:t>
            </a:r>
          </a:p>
        </p:txBody>
      </p:sp>
      <p:sp>
        <p:nvSpPr>
          <p:cNvPr id="7"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64</a:t>
            </a:fld>
            <a:endParaRPr lang="en-US" dirty="0">
              <a:solidFill>
                <a:schemeClr val="bg2"/>
              </a:solidFill>
              <a:latin typeface="Times"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18"/>
          <p:cNvSpPr>
            <a:spLocks noGrp="1"/>
          </p:cNvSpPr>
          <p:nvPr>
            <p:ph idx="1"/>
          </p:nvPr>
        </p:nvSpPr>
        <p:spPr>
          <a:xfrm>
            <a:off x="203200" y="1819275"/>
            <a:ext cx="8712200" cy="4746625"/>
          </a:xfrm>
        </p:spPr>
        <p:txBody>
          <a:bodyPr/>
          <a:lstStyle/>
          <a:p>
            <a:r>
              <a:rPr lang="en-US"/>
              <a:t>Planning Section</a:t>
            </a:r>
          </a:p>
          <a:p>
            <a:pPr lvl="1"/>
            <a:r>
              <a:rPr lang="en-US"/>
              <a:t>Patient and equipment tracking</a:t>
            </a:r>
          </a:p>
          <a:p>
            <a:pPr lvl="1"/>
            <a:r>
              <a:rPr lang="en-US"/>
              <a:t>Prepares demobilization plan</a:t>
            </a:r>
          </a:p>
          <a:p>
            <a:pPr lvl="1"/>
            <a:r>
              <a:rPr lang="en-US"/>
              <a:t>Continues documentation</a:t>
            </a:r>
          </a:p>
          <a:p>
            <a:r>
              <a:rPr lang="en-US"/>
              <a:t>Logistics Section</a:t>
            </a:r>
          </a:p>
          <a:p>
            <a:pPr lvl="1"/>
            <a:r>
              <a:rPr lang="en-US"/>
              <a:t>Support evacuation supplies</a:t>
            </a:r>
          </a:p>
          <a:p>
            <a:r>
              <a:rPr lang="en-US"/>
              <a:t>Finance Section</a:t>
            </a:r>
          </a:p>
          <a:p>
            <a:pPr lvl="1"/>
            <a:r>
              <a:rPr lang="en-US"/>
              <a:t>Track and report expenditures and lost revenues</a:t>
            </a:r>
          </a:p>
        </p:txBody>
      </p:sp>
      <p:sp>
        <p:nvSpPr>
          <p:cNvPr id="80900" name="Title 17"/>
          <p:cNvSpPr>
            <a:spLocks noGrp="1"/>
          </p:cNvSpPr>
          <p:nvPr>
            <p:ph type="title"/>
          </p:nvPr>
        </p:nvSpPr>
        <p:spPr>
          <a:xfrm>
            <a:off x="457200" y="862013"/>
            <a:ext cx="8229600" cy="1143000"/>
          </a:xfrm>
        </p:spPr>
        <p:txBody>
          <a:bodyPr/>
          <a:lstStyle/>
          <a:p>
            <a:r>
              <a:rPr lang="en-US">
                <a:ea typeface="Times New Roman" pitchFamily="18" charset="0"/>
                <a:cs typeface="Arial" charset="0"/>
              </a:rPr>
              <a:t>Evacuation: Extended</a:t>
            </a:r>
          </a:p>
        </p:txBody>
      </p:sp>
      <p:pic>
        <p:nvPicPr>
          <p:cNvPr id="80901" name="Picture 4"/>
          <p:cNvPicPr>
            <a:picLocks noChangeAspect="1" noChangeArrowheads="1"/>
          </p:cNvPicPr>
          <p:nvPr/>
        </p:nvPicPr>
        <p:blipFill>
          <a:blip r:embed="rId3" cstate="print"/>
          <a:srcRect/>
          <a:stretch>
            <a:fillRect/>
          </a:stretch>
        </p:blipFill>
        <p:spPr bwMode="auto">
          <a:xfrm>
            <a:off x="7007225" y="1758950"/>
            <a:ext cx="1916113" cy="2711450"/>
          </a:xfrm>
          <a:prstGeom prst="rect">
            <a:avLst/>
          </a:prstGeom>
          <a:noFill/>
          <a:ln w="9525">
            <a:noFill/>
            <a:miter lim="800000"/>
            <a:headEnd/>
            <a:tailEnd/>
          </a:ln>
        </p:spPr>
      </p:pic>
      <p:sp>
        <p:nvSpPr>
          <p:cNvPr id="80902" name="TextBox 4"/>
          <p:cNvSpPr txBox="1">
            <a:spLocks noChangeArrowheads="1"/>
          </p:cNvSpPr>
          <p:nvPr/>
        </p:nvSpPr>
        <p:spPr bwMode="auto">
          <a:xfrm>
            <a:off x="-457200" y="6589713"/>
            <a:ext cx="5638800" cy="276225"/>
          </a:xfrm>
          <a:prstGeom prst="rect">
            <a:avLst/>
          </a:prstGeom>
          <a:noFill/>
          <a:ln w="9525">
            <a:noFill/>
            <a:miter lim="800000"/>
            <a:headEnd/>
            <a:tailEnd/>
          </a:ln>
        </p:spPr>
        <p:txBody>
          <a:bodyPr>
            <a:spAutoFit/>
          </a:bodyPr>
          <a:lstStyle/>
          <a:p>
            <a:pPr lvl="1" eaLnBrk="0" hangingPunct="0"/>
            <a:r>
              <a:rPr lang="en-US" sz="1200"/>
              <a:t>HICS: Incident Planning Guide: Partial or Complete Evacuation, August 2006</a:t>
            </a:r>
          </a:p>
        </p:txBody>
      </p:sp>
      <p:sp>
        <p:nvSpPr>
          <p:cNvPr id="8"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65</a:t>
            </a:fld>
            <a:endParaRPr lang="en-US" dirty="0">
              <a:solidFill>
                <a:schemeClr val="bg2"/>
              </a:solidFill>
              <a:latin typeface="Times"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 to Consider</a:t>
            </a:r>
          </a:p>
        </p:txBody>
      </p:sp>
      <p:sp>
        <p:nvSpPr>
          <p:cNvPr id="5" name="Content Placeholder 4"/>
          <p:cNvSpPr>
            <a:spLocks noGrp="1"/>
          </p:cNvSpPr>
          <p:nvPr>
            <p:ph idx="1"/>
          </p:nvPr>
        </p:nvSpPr>
        <p:spPr>
          <a:xfrm>
            <a:off x="368300" y="2009775"/>
            <a:ext cx="8547100" cy="4525963"/>
          </a:xfrm>
        </p:spPr>
        <p:txBody>
          <a:bodyPr/>
          <a:lstStyle/>
          <a:p>
            <a:r>
              <a:rPr lang="en-US" dirty="0">
                <a:latin typeface="Arial" charset="0"/>
              </a:rPr>
              <a:t>Who in your organization would fill the roles of Incident Commander, Planning Chief, Logistics Chief, and Operations Chief?</a:t>
            </a:r>
          </a:p>
          <a:p>
            <a:r>
              <a:rPr lang="en-US" dirty="0">
                <a:latin typeface="Arial" charset="0"/>
              </a:rPr>
              <a:t>Who are their backups in case they are away from the facility?</a:t>
            </a:r>
          </a:p>
          <a:p>
            <a:r>
              <a:rPr lang="en-US" dirty="0">
                <a:latin typeface="Arial" charset="0"/>
              </a:rPr>
              <a:t>How would your Incident Management Team make transitions between operational periods if the event extended several days?</a:t>
            </a:r>
          </a:p>
          <a:p>
            <a:pPr marL="0" indent="0">
              <a:buNone/>
            </a:pPr>
            <a:endParaRPr lang="en-US" dirty="0"/>
          </a:p>
        </p:txBody>
      </p:sp>
      <p:sp>
        <p:nvSpPr>
          <p:cNvPr id="6"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66</a:t>
            </a:fld>
            <a:endParaRPr lang="en-US" dirty="0">
              <a:solidFill>
                <a:schemeClr val="bg2"/>
              </a:solidFill>
              <a:latin typeface="Times" pitchFamily="18" charset="0"/>
            </a:endParaRPr>
          </a:p>
        </p:txBody>
      </p:sp>
    </p:spTree>
    <p:extLst>
      <p:ext uri="{BB962C8B-B14F-4D97-AF65-F5344CB8AC3E}">
        <p14:creationId xmlns:p14="http://schemas.microsoft.com/office/powerpoint/2010/main" val="14824418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660900"/>
            <a:ext cx="7772400" cy="1362075"/>
          </a:xfrm>
        </p:spPr>
        <p:txBody>
          <a:bodyPr/>
          <a:lstStyle/>
          <a:p>
            <a:pPr>
              <a:defRPr/>
            </a:pPr>
            <a:r>
              <a:rPr lang="en-US" dirty="0"/>
              <a:t>Lesson Four:</a:t>
            </a:r>
            <a:br>
              <a:rPr lang="en-US" dirty="0"/>
            </a:br>
            <a:r>
              <a:rPr lang="en-US" cap="none" dirty="0"/>
              <a:t>Recovering</a:t>
            </a:r>
            <a:endParaRPr lang="en-US" dirty="0"/>
          </a:p>
        </p:txBody>
      </p:sp>
      <p:pic>
        <p:nvPicPr>
          <p:cNvPr id="82948" name="Picture 2" descr="http://www.blaenau-gwent.gov.uk/images/Images_Miscellaneous/Files.jpg"/>
          <p:cNvPicPr>
            <a:picLocks noChangeAspect="1" noChangeArrowheads="1"/>
          </p:cNvPicPr>
          <p:nvPr/>
        </p:nvPicPr>
        <p:blipFill>
          <a:blip r:embed="rId3" cstate="print"/>
          <a:srcRect/>
          <a:stretch>
            <a:fillRect/>
          </a:stretch>
        </p:blipFill>
        <p:spPr bwMode="auto">
          <a:xfrm>
            <a:off x="7048500" y="4249738"/>
            <a:ext cx="1852613" cy="1963737"/>
          </a:xfrm>
          <a:prstGeom prst="rect">
            <a:avLst/>
          </a:prstGeom>
          <a:noFill/>
          <a:ln w="9525">
            <a:noFill/>
            <a:miter lim="800000"/>
            <a:headEnd/>
            <a:tailEnd/>
          </a:ln>
        </p:spPr>
      </p:pic>
      <p:graphicFrame>
        <p:nvGraphicFramePr>
          <p:cNvPr id="8" name="Diagram 7"/>
          <p:cNvGraphicFramePr/>
          <p:nvPr/>
        </p:nvGraphicFramePr>
        <p:xfrm>
          <a:off x="798285" y="1266372"/>
          <a:ext cx="7547428" cy="29623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67</a:t>
            </a:fld>
            <a:endParaRPr lang="en-US" dirty="0">
              <a:solidFill>
                <a:schemeClr val="bg2"/>
              </a:solidFill>
              <a:latin typeface="Times"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eaLnBrk="1" hangingPunct="1"/>
            <a:r>
              <a:rPr lang="en-US"/>
              <a:t>Objectives</a:t>
            </a:r>
          </a:p>
        </p:txBody>
      </p:sp>
      <p:sp>
        <p:nvSpPr>
          <p:cNvPr id="83971" name="Content Placeholder 2"/>
          <p:cNvSpPr>
            <a:spLocks noGrp="1"/>
          </p:cNvSpPr>
          <p:nvPr>
            <p:ph idx="1"/>
          </p:nvPr>
        </p:nvSpPr>
        <p:spPr/>
        <p:txBody>
          <a:bodyPr/>
          <a:lstStyle/>
          <a:p>
            <a:pPr eaLnBrk="1" hangingPunct="1"/>
            <a:r>
              <a:rPr lang="en-US" dirty="0"/>
              <a:t>Identify incident management team roles and tasks in demobilization and recovery after an emergency evacuation.</a:t>
            </a:r>
          </a:p>
        </p:txBody>
      </p:sp>
      <p:sp>
        <p:nvSpPr>
          <p:cNvPr id="6"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68</a:t>
            </a:fld>
            <a:endParaRPr lang="en-US" dirty="0">
              <a:solidFill>
                <a:schemeClr val="bg2"/>
              </a:solidFill>
              <a:latin typeface="Times"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t>Community Integration</a:t>
            </a:r>
          </a:p>
        </p:txBody>
      </p:sp>
      <p:sp>
        <p:nvSpPr>
          <p:cNvPr id="20483" name="Content Placeholder 2"/>
          <p:cNvSpPr>
            <a:spLocks noGrp="1"/>
          </p:cNvSpPr>
          <p:nvPr>
            <p:ph idx="1"/>
          </p:nvPr>
        </p:nvSpPr>
        <p:spPr>
          <a:xfrm>
            <a:off x="457200" y="2009775"/>
            <a:ext cx="8432800" cy="4525963"/>
          </a:xfrm>
        </p:spPr>
        <p:txBody>
          <a:bodyPr/>
          <a:lstStyle/>
          <a:p>
            <a:r>
              <a:rPr lang="en-US" dirty="0"/>
              <a:t>Community response integral to evacuation planning</a:t>
            </a:r>
          </a:p>
          <a:p>
            <a:pPr lvl="1"/>
            <a:r>
              <a:rPr lang="en-US" dirty="0"/>
              <a:t>Include essential response partners including local, regional, state, and federal agencies</a:t>
            </a:r>
          </a:p>
          <a:p>
            <a:pPr lvl="1"/>
            <a:r>
              <a:rPr lang="en-US" dirty="0"/>
              <a:t>Identify roles/responsibilities of partners</a:t>
            </a:r>
          </a:p>
        </p:txBody>
      </p:sp>
      <p:sp>
        <p:nvSpPr>
          <p:cNvPr id="5"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6</a:t>
            </a:fld>
            <a:endParaRPr lang="en-US" dirty="0">
              <a:solidFill>
                <a:schemeClr val="bg2"/>
              </a:solidFill>
              <a:latin typeface="Times"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228601" y="1861449"/>
          <a:ext cx="8592456" cy="4601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4996" name="Title 1"/>
          <p:cNvSpPr>
            <a:spLocks/>
          </p:cNvSpPr>
          <p:nvPr/>
        </p:nvSpPr>
        <p:spPr bwMode="auto">
          <a:xfrm>
            <a:off x="0" y="1047750"/>
            <a:ext cx="9144000" cy="733425"/>
          </a:xfrm>
          <a:prstGeom prst="rect">
            <a:avLst/>
          </a:prstGeom>
          <a:noFill/>
          <a:ln w="9525">
            <a:noFill/>
            <a:miter lim="800000"/>
            <a:headEnd/>
            <a:tailEnd/>
          </a:ln>
        </p:spPr>
        <p:txBody>
          <a:bodyPr anchor="ctr"/>
          <a:lstStyle/>
          <a:p>
            <a:pPr algn="ctr">
              <a:tabLst>
                <a:tab pos="2743200" algn="ctr"/>
                <a:tab pos="5486400" algn="r"/>
                <a:tab pos="5943600" algn="r"/>
              </a:tabLst>
            </a:pPr>
            <a:r>
              <a:rPr lang="en-US" sz="4000">
                <a:latin typeface="Arial" charset="0"/>
                <a:ea typeface="Times New Roman" pitchFamily="18" charset="0"/>
                <a:cs typeface="Arial" charset="0"/>
              </a:rPr>
              <a:t>Demobilization/ System Recovery</a:t>
            </a:r>
            <a:endParaRPr lang="en-US" sz="4000">
              <a:solidFill>
                <a:schemeClr val="tx2"/>
              </a:solidFill>
              <a:latin typeface="Arial" charset="0"/>
              <a:ea typeface="Times New Roman" pitchFamily="18" charset="0"/>
              <a:cs typeface="Arial" charset="0"/>
            </a:endParaRPr>
          </a:p>
        </p:txBody>
      </p:sp>
      <p:sp>
        <p:nvSpPr>
          <p:cNvPr id="84997" name="TextBox 4"/>
          <p:cNvSpPr txBox="1">
            <a:spLocks noChangeArrowheads="1"/>
          </p:cNvSpPr>
          <p:nvPr/>
        </p:nvSpPr>
        <p:spPr bwMode="auto">
          <a:xfrm>
            <a:off x="-457200" y="6589713"/>
            <a:ext cx="5638800" cy="276225"/>
          </a:xfrm>
          <a:prstGeom prst="rect">
            <a:avLst/>
          </a:prstGeom>
          <a:noFill/>
          <a:ln w="9525">
            <a:noFill/>
            <a:miter lim="800000"/>
            <a:headEnd/>
            <a:tailEnd/>
          </a:ln>
        </p:spPr>
        <p:txBody>
          <a:bodyPr>
            <a:spAutoFit/>
          </a:bodyPr>
          <a:lstStyle/>
          <a:p>
            <a:pPr lvl="1" eaLnBrk="0" hangingPunct="0"/>
            <a:r>
              <a:rPr lang="en-US" sz="1200"/>
              <a:t>HICS: Incident Planning Guide: Partial or Complete Evacuation, August 2006</a:t>
            </a:r>
          </a:p>
        </p:txBody>
      </p:sp>
      <p:sp>
        <p:nvSpPr>
          <p:cNvPr id="8"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69</a:t>
            </a:fld>
            <a:endParaRPr lang="en-US" dirty="0">
              <a:solidFill>
                <a:schemeClr val="bg2"/>
              </a:solidFill>
              <a:latin typeface="Times"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ea typeface="Times New Roman" pitchFamily="18" charset="0"/>
                <a:cs typeface="Arial" charset="0"/>
              </a:rPr>
              <a:t>Demobilization/ System Recovery</a:t>
            </a:r>
          </a:p>
        </p:txBody>
      </p:sp>
      <p:sp>
        <p:nvSpPr>
          <p:cNvPr id="86019" name="Content Placeholder 2"/>
          <p:cNvSpPr>
            <a:spLocks noGrp="1"/>
          </p:cNvSpPr>
          <p:nvPr>
            <p:ph idx="1"/>
          </p:nvPr>
        </p:nvSpPr>
        <p:spPr/>
        <p:txBody>
          <a:bodyPr/>
          <a:lstStyle/>
          <a:p>
            <a:r>
              <a:rPr lang="en-US"/>
              <a:t>Incident Commander</a:t>
            </a:r>
          </a:p>
          <a:p>
            <a:pPr lvl="1"/>
            <a:r>
              <a:rPr lang="en-US"/>
              <a:t>Assess criteria for reopening of facility</a:t>
            </a:r>
          </a:p>
          <a:p>
            <a:pPr lvl="1"/>
            <a:r>
              <a:rPr lang="en-US"/>
              <a:t>Order reopening and repatriation of patients</a:t>
            </a:r>
          </a:p>
          <a:p>
            <a:pPr lvl="1"/>
            <a:r>
              <a:rPr lang="en-US"/>
              <a:t>Oversee restoration of normal operations</a:t>
            </a:r>
          </a:p>
          <a:p>
            <a:r>
              <a:rPr lang="en-US"/>
              <a:t>PIO</a:t>
            </a:r>
          </a:p>
          <a:p>
            <a:pPr lvl="1"/>
            <a:r>
              <a:rPr lang="en-US"/>
              <a:t>Conduct final media briefing announcing incident termination</a:t>
            </a:r>
          </a:p>
          <a:p>
            <a:pPr lvl="1">
              <a:buFontTx/>
              <a:buNone/>
            </a:pPr>
            <a:endParaRPr lang="en-US"/>
          </a:p>
          <a:p>
            <a:pPr>
              <a:buFontTx/>
              <a:buNone/>
            </a:pPr>
            <a:endParaRPr lang="en-US"/>
          </a:p>
        </p:txBody>
      </p:sp>
      <p:sp>
        <p:nvSpPr>
          <p:cNvPr id="86021" name="TextBox 4"/>
          <p:cNvSpPr txBox="1">
            <a:spLocks noChangeArrowheads="1"/>
          </p:cNvSpPr>
          <p:nvPr/>
        </p:nvSpPr>
        <p:spPr bwMode="auto">
          <a:xfrm>
            <a:off x="-457200" y="6589713"/>
            <a:ext cx="5638800" cy="276225"/>
          </a:xfrm>
          <a:prstGeom prst="rect">
            <a:avLst/>
          </a:prstGeom>
          <a:noFill/>
          <a:ln w="9525">
            <a:noFill/>
            <a:miter lim="800000"/>
            <a:headEnd/>
            <a:tailEnd/>
          </a:ln>
        </p:spPr>
        <p:txBody>
          <a:bodyPr>
            <a:spAutoFit/>
          </a:bodyPr>
          <a:lstStyle/>
          <a:p>
            <a:pPr lvl="1" eaLnBrk="0" hangingPunct="0"/>
            <a:r>
              <a:rPr lang="en-US" sz="1200"/>
              <a:t>HICS: Incident Planning Guide: Partial or Complete Evacuation, August 2006</a:t>
            </a:r>
          </a:p>
        </p:txBody>
      </p:sp>
      <p:sp>
        <p:nvSpPr>
          <p:cNvPr id="7"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70</a:t>
            </a:fld>
            <a:endParaRPr lang="en-US" dirty="0">
              <a:solidFill>
                <a:schemeClr val="bg2"/>
              </a:solidFill>
              <a:latin typeface="Times"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a:t>Demobilization/ System Recovery</a:t>
            </a:r>
          </a:p>
        </p:txBody>
      </p:sp>
      <p:sp>
        <p:nvSpPr>
          <p:cNvPr id="87043" name="Content Placeholder 2"/>
          <p:cNvSpPr>
            <a:spLocks noGrp="1"/>
          </p:cNvSpPr>
          <p:nvPr>
            <p:ph idx="1"/>
          </p:nvPr>
        </p:nvSpPr>
        <p:spPr/>
        <p:txBody>
          <a:bodyPr/>
          <a:lstStyle/>
          <a:p>
            <a:r>
              <a:rPr lang="en-US"/>
              <a:t>Liaison Officer</a:t>
            </a:r>
          </a:p>
          <a:p>
            <a:pPr lvl="1"/>
            <a:r>
              <a:rPr lang="en-US"/>
              <a:t>Notify local agencies of event termination and facility reopening </a:t>
            </a:r>
          </a:p>
          <a:p>
            <a:r>
              <a:rPr lang="en-US"/>
              <a:t>Safety Officer</a:t>
            </a:r>
          </a:p>
          <a:p>
            <a:pPr lvl="1"/>
            <a:r>
              <a:rPr lang="en-US"/>
              <a:t>Oversee safe return to normal operations and repatriation of patients</a:t>
            </a:r>
          </a:p>
          <a:p>
            <a:pPr lvl="1">
              <a:buFontTx/>
              <a:buNone/>
            </a:pPr>
            <a:endParaRPr lang="en-US"/>
          </a:p>
        </p:txBody>
      </p:sp>
      <p:sp>
        <p:nvSpPr>
          <p:cNvPr id="87045" name="TextBox 4"/>
          <p:cNvSpPr txBox="1">
            <a:spLocks noChangeArrowheads="1"/>
          </p:cNvSpPr>
          <p:nvPr/>
        </p:nvSpPr>
        <p:spPr bwMode="auto">
          <a:xfrm>
            <a:off x="-457200" y="6589713"/>
            <a:ext cx="5638800" cy="276225"/>
          </a:xfrm>
          <a:prstGeom prst="rect">
            <a:avLst/>
          </a:prstGeom>
          <a:noFill/>
          <a:ln w="9525">
            <a:noFill/>
            <a:miter lim="800000"/>
            <a:headEnd/>
            <a:tailEnd/>
          </a:ln>
        </p:spPr>
        <p:txBody>
          <a:bodyPr>
            <a:spAutoFit/>
          </a:bodyPr>
          <a:lstStyle/>
          <a:p>
            <a:pPr lvl="1" eaLnBrk="0" hangingPunct="0"/>
            <a:r>
              <a:rPr lang="en-US" sz="1200"/>
              <a:t>HICS: Incident Planning Guide: Partial or Complete Evacuation, August 2006</a:t>
            </a:r>
          </a:p>
        </p:txBody>
      </p:sp>
      <p:sp>
        <p:nvSpPr>
          <p:cNvPr id="7"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71</a:t>
            </a:fld>
            <a:endParaRPr lang="en-US" dirty="0">
              <a:solidFill>
                <a:schemeClr val="bg2"/>
              </a:solidFill>
              <a:latin typeface="Times"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a:t>Demobilization/ System Recovery</a:t>
            </a:r>
          </a:p>
        </p:txBody>
      </p:sp>
      <p:sp>
        <p:nvSpPr>
          <p:cNvPr id="88067" name="Content Placeholder 2"/>
          <p:cNvSpPr>
            <a:spLocks noGrp="1"/>
          </p:cNvSpPr>
          <p:nvPr>
            <p:ph idx="1"/>
          </p:nvPr>
        </p:nvSpPr>
        <p:spPr/>
        <p:txBody>
          <a:bodyPr/>
          <a:lstStyle/>
          <a:p>
            <a:r>
              <a:rPr lang="en-US"/>
              <a:t>Operations Section</a:t>
            </a:r>
          </a:p>
          <a:p>
            <a:pPr lvl="1"/>
            <a:r>
              <a:rPr lang="en-US"/>
              <a:t>Restore patient care and management activities</a:t>
            </a:r>
          </a:p>
          <a:p>
            <a:pPr lvl="1"/>
            <a:r>
              <a:rPr lang="en-US"/>
              <a:t>Repatriate evacuated patients</a:t>
            </a:r>
          </a:p>
          <a:p>
            <a:pPr lvl="1"/>
            <a:r>
              <a:rPr lang="en-US"/>
              <a:t>Re-establish visitation and non-essential services</a:t>
            </a:r>
          </a:p>
          <a:p>
            <a:endParaRPr lang="en-US"/>
          </a:p>
        </p:txBody>
      </p:sp>
      <p:sp>
        <p:nvSpPr>
          <p:cNvPr id="88069" name="TextBox 4"/>
          <p:cNvSpPr txBox="1">
            <a:spLocks noChangeArrowheads="1"/>
          </p:cNvSpPr>
          <p:nvPr/>
        </p:nvSpPr>
        <p:spPr bwMode="auto">
          <a:xfrm>
            <a:off x="-457200" y="6589713"/>
            <a:ext cx="5638800" cy="276225"/>
          </a:xfrm>
          <a:prstGeom prst="rect">
            <a:avLst/>
          </a:prstGeom>
          <a:noFill/>
          <a:ln w="9525">
            <a:noFill/>
            <a:miter lim="800000"/>
            <a:headEnd/>
            <a:tailEnd/>
          </a:ln>
        </p:spPr>
        <p:txBody>
          <a:bodyPr>
            <a:spAutoFit/>
          </a:bodyPr>
          <a:lstStyle/>
          <a:p>
            <a:pPr lvl="1" eaLnBrk="0" hangingPunct="0"/>
            <a:r>
              <a:rPr lang="en-US" sz="1200"/>
              <a:t>HICS: Incident Planning Guide: Partial or Complete Evacuation, August 2006</a:t>
            </a:r>
          </a:p>
        </p:txBody>
      </p:sp>
      <p:sp>
        <p:nvSpPr>
          <p:cNvPr id="7"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72</a:t>
            </a:fld>
            <a:endParaRPr lang="en-US" dirty="0">
              <a:solidFill>
                <a:schemeClr val="bg2"/>
              </a:solidFill>
              <a:latin typeface="Times"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t>Operations: Assessment Teams</a:t>
            </a:r>
          </a:p>
        </p:txBody>
      </p:sp>
      <p:sp>
        <p:nvSpPr>
          <p:cNvPr id="89091" name="Content Placeholder 2"/>
          <p:cNvSpPr>
            <a:spLocks noGrp="1"/>
          </p:cNvSpPr>
          <p:nvPr>
            <p:ph idx="1"/>
          </p:nvPr>
        </p:nvSpPr>
        <p:spPr>
          <a:xfrm>
            <a:off x="241300" y="2009775"/>
            <a:ext cx="8661400" cy="4525963"/>
          </a:xfrm>
        </p:spPr>
        <p:txBody>
          <a:bodyPr/>
          <a:lstStyle/>
          <a:p>
            <a:r>
              <a:rPr lang="en-US"/>
              <a:t>Developed to assess functional areas</a:t>
            </a:r>
          </a:p>
          <a:p>
            <a:r>
              <a:rPr lang="en-US"/>
              <a:t>Comprised of technical experts and facility experts relevant to the team’s function</a:t>
            </a:r>
          </a:p>
          <a:p>
            <a:pPr lvl="1"/>
            <a:r>
              <a:rPr lang="en-US"/>
              <a:t>Should include hospital staff, vendors, and field experts</a:t>
            </a:r>
          </a:p>
        </p:txBody>
      </p:sp>
      <p:sp>
        <p:nvSpPr>
          <p:cNvPr id="6"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73</a:t>
            </a:fld>
            <a:endParaRPr lang="en-US" dirty="0">
              <a:solidFill>
                <a:schemeClr val="bg2"/>
              </a:solidFill>
              <a:latin typeface="Times"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t>Operations: Assessment Teams</a:t>
            </a:r>
          </a:p>
        </p:txBody>
      </p:sp>
      <p:sp>
        <p:nvSpPr>
          <p:cNvPr id="90115" name="Content Placeholder 2"/>
          <p:cNvSpPr>
            <a:spLocks noGrp="1"/>
          </p:cNvSpPr>
          <p:nvPr>
            <p:ph idx="1"/>
          </p:nvPr>
        </p:nvSpPr>
        <p:spPr/>
        <p:txBody>
          <a:bodyPr/>
          <a:lstStyle/>
          <a:p>
            <a:r>
              <a:rPr lang="en-US"/>
              <a:t>Teams should assess all areas looking for common deficiencies and damage specific to the team’s function/ relevance</a:t>
            </a:r>
          </a:p>
          <a:p>
            <a:r>
              <a:rPr lang="en-US"/>
              <a:t>Can develop sub-teams to carry out specific functions</a:t>
            </a:r>
          </a:p>
          <a:p>
            <a:r>
              <a:rPr lang="en-US"/>
              <a:t>Perform assessment, make repairs, and develop a recovery plan</a:t>
            </a:r>
          </a:p>
          <a:p>
            <a:endParaRPr lang="en-US"/>
          </a:p>
        </p:txBody>
      </p:sp>
      <p:sp>
        <p:nvSpPr>
          <p:cNvPr id="6"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74</a:t>
            </a:fld>
            <a:endParaRPr lang="en-US" dirty="0">
              <a:solidFill>
                <a:schemeClr val="bg2"/>
              </a:solidFill>
              <a:latin typeface="Times"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t>Operations: Assessment Teams</a:t>
            </a:r>
          </a:p>
        </p:txBody>
      </p:sp>
      <p:sp>
        <p:nvSpPr>
          <p:cNvPr id="91139" name="Content Placeholder 2"/>
          <p:cNvSpPr>
            <a:spLocks noGrp="1"/>
          </p:cNvSpPr>
          <p:nvPr>
            <p:ph idx="1"/>
          </p:nvPr>
        </p:nvSpPr>
        <p:spPr/>
        <p:txBody>
          <a:bodyPr/>
          <a:lstStyle/>
          <a:p>
            <a:pPr>
              <a:lnSpc>
                <a:spcPct val="90000"/>
              </a:lnSpc>
            </a:pPr>
            <a:r>
              <a:rPr lang="en-US"/>
              <a:t>Security and fire safety</a:t>
            </a:r>
          </a:p>
          <a:p>
            <a:pPr>
              <a:lnSpc>
                <a:spcPct val="90000"/>
              </a:lnSpc>
            </a:pPr>
            <a:r>
              <a:rPr lang="en-US"/>
              <a:t>Medical</a:t>
            </a:r>
          </a:p>
          <a:p>
            <a:pPr>
              <a:lnSpc>
                <a:spcPct val="90000"/>
              </a:lnSpc>
            </a:pPr>
            <a:r>
              <a:rPr lang="en-US"/>
              <a:t>Ancillary services</a:t>
            </a:r>
          </a:p>
          <a:p>
            <a:pPr>
              <a:lnSpc>
                <a:spcPct val="90000"/>
              </a:lnSpc>
            </a:pPr>
            <a:r>
              <a:rPr lang="en-US"/>
              <a:t>Materials management</a:t>
            </a:r>
          </a:p>
          <a:p>
            <a:pPr>
              <a:lnSpc>
                <a:spcPct val="90000"/>
              </a:lnSpc>
            </a:pPr>
            <a:r>
              <a:rPr lang="en-US"/>
              <a:t>Support services</a:t>
            </a:r>
          </a:p>
          <a:p>
            <a:pPr>
              <a:lnSpc>
                <a:spcPct val="90000"/>
              </a:lnSpc>
            </a:pPr>
            <a:r>
              <a:rPr lang="en-US"/>
              <a:t>Facilities</a:t>
            </a:r>
          </a:p>
          <a:p>
            <a:pPr>
              <a:lnSpc>
                <a:spcPct val="90000"/>
              </a:lnSpc>
            </a:pPr>
            <a:r>
              <a:rPr lang="en-US"/>
              <a:t>Biomedical engineering</a:t>
            </a:r>
          </a:p>
          <a:p>
            <a:pPr>
              <a:lnSpc>
                <a:spcPct val="90000"/>
              </a:lnSpc>
            </a:pPr>
            <a:r>
              <a:rPr lang="en-US"/>
              <a:t>IT &amp; communications</a:t>
            </a:r>
          </a:p>
        </p:txBody>
      </p:sp>
      <p:sp>
        <p:nvSpPr>
          <p:cNvPr id="91141" name="TextBox 5"/>
          <p:cNvSpPr txBox="1">
            <a:spLocks noChangeArrowheads="1"/>
          </p:cNvSpPr>
          <p:nvPr/>
        </p:nvSpPr>
        <p:spPr bwMode="auto">
          <a:xfrm>
            <a:off x="-441325" y="6602413"/>
            <a:ext cx="6618288" cy="276225"/>
          </a:xfrm>
          <a:prstGeom prst="rect">
            <a:avLst/>
          </a:prstGeom>
          <a:noFill/>
          <a:ln w="9525">
            <a:noFill/>
            <a:miter lim="800000"/>
            <a:headEnd/>
            <a:tailEnd/>
          </a:ln>
        </p:spPr>
        <p:txBody>
          <a:bodyPr>
            <a:spAutoFit/>
          </a:bodyPr>
          <a:lstStyle/>
          <a:p>
            <a:pPr lvl="1" eaLnBrk="0" hangingPunct="0"/>
            <a:r>
              <a:rPr lang="en-US" sz="1200"/>
              <a:t>AHRQ Hospital Assessment and Recovery Guide pg. 7; Publication #10-0081, May 2010</a:t>
            </a:r>
          </a:p>
        </p:txBody>
      </p:sp>
      <p:sp>
        <p:nvSpPr>
          <p:cNvPr id="7"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75</a:t>
            </a:fld>
            <a:endParaRPr lang="en-US" dirty="0">
              <a:solidFill>
                <a:schemeClr val="bg2"/>
              </a:solidFill>
              <a:latin typeface="Times"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t>Demobilization/ System Recovery</a:t>
            </a:r>
          </a:p>
        </p:txBody>
      </p:sp>
      <p:sp>
        <p:nvSpPr>
          <p:cNvPr id="92163" name="Content Placeholder 2"/>
          <p:cNvSpPr>
            <a:spLocks noGrp="1"/>
          </p:cNvSpPr>
          <p:nvPr>
            <p:ph idx="1"/>
          </p:nvPr>
        </p:nvSpPr>
        <p:spPr/>
        <p:txBody>
          <a:bodyPr/>
          <a:lstStyle/>
          <a:p>
            <a:r>
              <a:rPr lang="en-US" dirty="0"/>
              <a:t>Logistics Section</a:t>
            </a:r>
          </a:p>
          <a:p>
            <a:pPr lvl="1"/>
            <a:r>
              <a:rPr lang="en-US" dirty="0"/>
              <a:t>Implement and confirm facility cleaning and restoration</a:t>
            </a:r>
          </a:p>
          <a:p>
            <a:pPr lvl="2"/>
            <a:r>
              <a:rPr lang="en-US" dirty="0"/>
              <a:t>Structure</a:t>
            </a:r>
          </a:p>
          <a:p>
            <a:pPr lvl="2"/>
            <a:r>
              <a:rPr lang="en-US" dirty="0"/>
              <a:t>Medical equipment certification</a:t>
            </a:r>
          </a:p>
          <a:p>
            <a:pPr lvl="2"/>
            <a:r>
              <a:rPr lang="en-US" dirty="0"/>
              <a:t>Provide debriefing and mental health support</a:t>
            </a:r>
          </a:p>
          <a:p>
            <a:pPr lvl="2"/>
            <a:r>
              <a:rPr lang="en-US" dirty="0"/>
              <a:t>Inventory supplies, equipment, food, and water needed to return to normal levels</a:t>
            </a:r>
          </a:p>
          <a:p>
            <a:endParaRPr lang="en-US" sz="2800" dirty="0"/>
          </a:p>
        </p:txBody>
      </p:sp>
      <p:sp>
        <p:nvSpPr>
          <p:cNvPr id="92165" name="TextBox 4"/>
          <p:cNvSpPr txBox="1">
            <a:spLocks noChangeArrowheads="1"/>
          </p:cNvSpPr>
          <p:nvPr/>
        </p:nvSpPr>
        <p:spPr bwMode="auto">
          <a:xfrm>
            <a:off x="-457200" y="6589713"/>
            <a:ext cx="5638800" cy="276225"/>
          </a:xfrm>
          <a:prstGeom prst="rect">
            <a:avLst/>
          </a:prstGeom>
          <a:noFill/>
          <a:ln w="9525">
            <a:noFill/>
            <a:miter lim="800000"/>
            <a:headEnd/>
            <a:tailEnd/>
          </a:ln>
        </p:spPr>
        <p:txBody>
          <a:bodyPr>
            <a:spAutoFit/>
          </a:bodyPr>
          <a:lstStyle/>
          <a:p>
            <a:pPr lvl="1" eaLnBrk="0" hangingPunct="0"/>
            <a:r>
              <a:rPr lang="en-US" sz="1200"/>
              <a:t>HICS: Incident Planning Guide: Partial or Complete Evacuation, August 2006</a:t>
            </a:r>
          </a:p>
        </p:txBody>
      </p:sp>
      <p:sp>
        <p:nvSpPr>
          <p:cNvPr id="7"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76</a:t>
            </a:fld>
            <a:endParaRPr lang="en-US" dirty="0">
              <a:solidFill>
                <a:schemeClr val="bg2"/>
              </a:solidFill>
              <a:latin typeface="Times"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t>Demobilization/System Recovery</a:t>
            </a:r>
          </a:p>
        </p:txBody>
      </p:sp>
      <p:sp>
        <p:nvSpPr>
          <p:cNvPr id="93187" name="Content Placeholder 2"/>
          <p:cNvSpPr>
            <a:spLocks noGrp="1"/>
          </p:cNvSpPr>
          <p:nvPr>
            <p:ph idx="1"/>
          </p:nvPr>
        </p:nvSpPr>
        <p:spPr/>
        <p:txBody>
          <a:bodyPr/>
          <a:lstStyle/>
          <a:p>
            <a:r>
              <a:rPr lang="en-US"/>
              <a:t>Planning Section</a:t>
            </a:r>
          </a:p>
          <a:p>
            <a:pPr lvl="1"/>
            <a:r>
              <a:rPr lang="en-US"/>
              <a:t>Finalize Incident Action Plan and demobilization plan</a:t>
            </a:r>
          </a:p>
          <a:p>
            <a:pPr lvl="1"/>
            <a:r>
              <a:rPr lang="en-US"/>
              <a:t>Compile final report of incident and hospital response and recovery operations</a:t>
            </a:r>
          </a:p>
          <a:p>
            <a:pPr lvl="1"/>
            <a:r>
              <a:rPr lang="en-US"/>
              <a:t>Ensure appropriate archiving of incident documentation</a:t>
            </a:r>
          </a:p>
          <a:p>
            <a:pPr lvl="1"/>
            <a:r>
              <a:rPr lang="en-US"/>
              <a:t>Write after-action report and corrective action plan</a:t>
            </a:r>
          </a:p>
          <a:p>
            <a:endParaRPr lang="en-US"/>
          </a:p>
        </p:txBody>
      </p:sp>
      <p:sp>
        <p:nvSpPr>
          <p:cNvPr id="93189" name="TextBox 4"/>
          <p:cNvSpPr txBox="1">
            <a:spLocks noChangeArrowheads="1"/>
          </p:cNvSpPr>
          <p:nvPr/>
        </p:nvSpPr>
        <p:spPr bwMode="auto">
          <a:xfrm>
            <a:off x="-457200" y="6589713"/>
            <a:ext cx="5638800" cy="276225"/>
          </a:xfrm>
          <a:prstGeom prst="rect">
            <a:avLst/>
          </a:prstGeom>
          <a:noFill/>
          <a:ln w="9525">
            <a:noFill/>
            <a:miter lim="800000"/>
            <a:headEnd/>
            <a:tailEnd/>
          </a:ln>
        </p:spPr>
        <p:txBody>
          <a:bodyPr>
            <a:spAutoFit/>
          </a:bodyPr>
          <a:lstStyle/>
          <a:p>
            <a:pPr lvl="1" eaLnBrk="0" hangingPunct="0"/>
            <a:r>
              <a:rPr lang="en-US" sz="1200"/>
              <a:t>HICS: Incident Planning Guide: Partial or Complete Evacuation, August 2006</a:t>
            </a:r>
          </a:p>
        </p:txBody>
      </p:sp>
      <p:sp>
        <p:nvSpPr>
          <p:cNvPr id="7"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77</a:t>
            </a:fld>
            <a:endParaRPr lang="en-US" dirty="0">
              <a:solidFill>
                <a:schemeClr val="bg2"/>
              </a:solidFill>
              <a:latin typeface="Times"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t>Demobilization/ System Recovery</a:t>
            </a:r>
          </a:p>
        </p:txBody>
      </p:sp>
      <p:sp>
        <p:nvSpPr>
          <p:cNvPr id="94211" name="Content Placeholder 2"/>
          <p:cNvSpPr>
            <a:spLocks noGrp="1"/>
          </p:cNvSpPr>
          <p:nvPr>
            <p:ph idx="1"/>
          </p:nvPr>
        </p:nvSpPr>
        <p:spPr>
          <a:xfrm>
            <a:off x="457200" y="2009775"/>
            <a:ext cx="8458200" cy="4525963"/>
          </a:xfrm>
        </p:spPr>
        <p:txBody>
          <a:bodyPr/>
          <a:lstStyle/>
          <a:p>
            <a:r>
              <a:rPr lang="en-US"/>
              <a:t>Finance Section</a:t>
            </a:r>
          </a:p>
          <a:p>
            <a:pPr lvl="1"/>
            <a:r>
              <a:rPr lang="en-US"/>
              <a:t>Compile final response, recovery cost and expenditure, estimated lost revenues</a:t>
            </a:r>
          </a:p>
          <a:p>
            <a:pPr lvl="1"/>
            <a:r>
              <a:rPr lang="en-US"/>
              <a:t>Submit to Incident Commander for approval </a:t>
            </a:r>
          </a:p>
          <a:p>
            <a:pPr lvl="1"/>
            <a:r>
              <a:rPr lang="en-US"/>
              <a:t>Contact insurance carriers to assist documenting structural and infrastructure damage and initiate claims </a:t>
            </a:r>
          </a:p>
        </p:txBody>
      </p:sp>
      <p:sp>
        <p:nvSpPr>
          <p:cNvPr id="94213" name="TextBox 4"/>
          <p:cNvSpPr txBox="1">
            <a:spLocks noChangeArrowheads="1"/>
          </p:cNvSpPr>
          <p:nvPr/>
        </p:nvSpPr>
        <p:spPr bwMode="auto">
          <a:xfrm>
            <a:off x="-457200" y="6589713"/>
            <a:ext cx="5638800" cy="276225"/>
          </a:xfrm>
          <a:prstGeom prst="rect">
            <a:avLst/>
          </a:prstGeom>
          <a:noFill/>
          <a:ln w="9525">
            <a:noFill/>
            <a:miter lim="800000"/>
            <a:headEnd/>
            <a:tailEnd/>
          </a:ln>
        </p:spPr>
        <p:txBody>
          <a:bodyPr>
            <a:spAutoFit/>
          </a:bodyPr>
          <a:lstStyle/>
          <a:p>
            <a:pPr lvl="1" eaLnBrk="0" hangingPunct="0"/>
            <a:r>
              <a:rPr lang="en-US" sz="1200"/>
              <a:t>HICS: Incident Planning Guide: Partial or Complete Evacuation, August 2006</a:t>
            </a:r>
          </a:p>
        </p:txBody>
      </p:sp>
      <p:sp>
        <p:nvSpPr>
          <p:cNvPr id="7"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78</a:t>
            </a:fld>
            <a:endParaRPr lang="en-US" dirty="0">
              <a:solidFill>
                <a:schemeClr val="bg2"/>
              </a:solidFill>
              <a:latin typeface="Times"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t>Types of Mitigation</a:t>
            </a:r>
          </a:p>
        </p:txBody>
      </p:sp>
      <p:sp>
        <p:nvSpPr>
          <p:cNvPr id="21507" name="Content Placeholder 2"/>
          <p:cNvSpPr>
            <a:spLocks noGrp="1"/>
          </p:cNvSpPr>
          <p:nvPr>
            <p:ph idx="1"/>
          </p:nvPr>
        </p:nvSpPr>
        <p:spPr/>
        <p:txBody>
          <a:bodyPr/>
          <a:lstStyle/>
          <a:p>
            <a:r>
              <a:rPr lang="en-US"/>
              <a:t>Structural</a:t>
            </a:r>
          </a:p>
          <a:p>
            <a:pPr lvl="1"/>
            <a:r>
              <a:rPr lang="en-US"/>
              <a:t>Physical changes to reduce risks</a:t>
            </a:r>
          </a:p>
          <a:p>
            <a:r>
              <a:rPr lang="en-US"/>
              <a:t>Non-structural</a:t>
            </a:r>
          </a:p>
          <a:p>
            <a:pPr lvl="1"/>
            <a:r>
              <a:rPr lang="en-US"/>
              <a:t>Policies and procedures</a:t>
            </a:r>
          </a:p>
          <a:p>
            <a:pPr lvl="1"/>
            <a:r>
              <a:rPr lang="en-US"/>
              <a:t>Training and exercises</a:t>
            </a:r>
          </a:p>
        </p:txBody>
      </p:sp>
      <p:sp>
        <p:nvSpPr>
          <p:cNvPr id="5"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7</a:t>
            </a:fld>
            <a:endParaRPr lang="en-US" dirty="0">
              <a:solidFill>
                <a:schemeClr val="bg2"/>
              </a:solidFill>
              <a:latin typeface="Times"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idx="4294967295"/>
          </p:nvPr>
        </p:nvSpPr>
        <p:spPr/>
        <p:txBody>
          <a:bodyPr/>
          <a:lstStyle/>
          <a:p>
            <a:pPr eaLnBrk="1" hangingPunct="1"/>
            <a:r>
              <a:rPr lang="en-US" sz="4000"/>
              <a:t>Questions to Consider</a:t>
            </a:r>
          </a:p>
        </p:txBody>
      </p:sp>
      <p:sp>
        <p:nvSpPr>
          <p:cNvPr id="95235" name="Content Placeholder 2"/>
          <p:cNvSpPr>
            <a:spLocks noGrp="1"/>
          </p:cNvSpPr>
          <p:nvPr>
            <p:ph idx="4294967295"/>
          </p:nvPr>
        </p:nvSpPr>
        <p:spPr/>
        <p:txBody>
          <a:bodyPr/>
          <a:lstStyle/>
          <a:p>
            <a:pPr eaLnBrk="1" hangingPunct="1"/>
            <a:r>
              <a:rPr lang="en-US" dirty="0"/>
              <a:t>What types of disasters has your facility experienced that required demobilization/ systems recovery?</a:t>
            </a:r>
          </a:p>
          <a:p>
            <a:pPr eaLnBrk="1" hangingPunct="1"/>
            <a:r>
              <a:rPr lang="en-US" dirty="0"/>
              <a:t>What assessment teams does your facility have established for use during the demobilization/ systems recovery phase?</a:t>
            </a:r>
          </a:p>
          <a:p>
            <a:pPr eaLnBrk="1" hangingPunct="1"/>
            <a:endParaRPr lang="en-US" dirty="0"/>
          </a:p>
        </p:txBody>
      </p:sp>
      <p:sp>
        <p:nvSpPr>
          <p:cNvPr id="6"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79</a:t>
            </a:fld>
            <a:endParaRPr lang="en-US" dirty="0">
              <a:solidFill>
                <a:schemeClr val="bg2"/>
              </a:solidFill>
              <a:latin typeface="Times"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660900"/>
            <a:ext cx="7772400" cy="1362075"/>
          </a:xfrm>
        </p:spPr>
        <p:txBody>
          <a:bodyPr/>
          <a:lstStyle/>
          <a:p>
            <a:pPr>
              <a:defRPr/>
            </a:pPr>
            <a:r>
              <a:rPr lang="en-US" dirty="0"/>
              <a:t>Lesson five:</a:t>
            </a:r>
            <a:br>
              <a:rPr lang="en-US" dirty="0"/>
            </a:br>
            <a:r>
              <a:rPr lang="en-US" cap="none" dirty="0"/>
              <a:t>Conclusion</a:t>
            </a:r>
            <a:endParaRPr lang="en-US" dirty="0"/>
          </a:p>
        </p:txBody>
      </p:sp>
      <p:pic>
        <p:nvPicPr>
          <p:cNvPr id="96260" name="Picture 2" descr="http://www.blaenau-gwent.gov.uk/images/Images_Miscellaneous/Files.jpg"/>
          <p:cNvPicPr>
            <a:picLocks noChangeAspect="1" noChangeArrowheads="1"/>
          </p:cNvPicPr>
          <p:nvPr/>
        </p:nvPicPr>
        <p:blipFill>
          <a:blip r:embed="rId3" cstate="print"/>
          <a:srcRect/>
          <a:stretch>
            <a:fillRect/>
          </a:stretch>
        </p:blipFill>
        <p:spPr bwMode="auto">
          <a:xfrm>
            <a:off x="7048500" y="4249738"/>
            <a:ext cx="1852613" cy="1963737"/>
          </a:xfrm>
          <a:prstGeom prst="rect">
            <a:avLst/>
          </a:prstGeom>
          <a:noFill/>
          <a:ln w="9525">
            <a:noFill/>
            <a:miter lim="800000"/>
            <a:headEnd/>
            <a:tailEnd/>
          </a:ln>
        </p:spPr>
      </p:pic>
      <p:graphicFrame>
        <p:nvGraphicFramePr>
          <p:cNvPr id="8" name="Diagram 7"/>
          <p:cNvGraphicFramePr/>
          <p:nvPr/>
        </p:nvGraphicFramePr>
        <p:xfrm>
          <a:off x="798285" y="1266372"/>
          <a:ext cx="7547428" cy="29623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80</a:t>
            </a:fld>
            <a:endParaRPr lang="en-US" dirty="0">
              <a:solidFill>
                <a:schemeClr val="bg2"/>
              </a:solidFill>
              <a:latin typeface="Times"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t>Objectives</a:t>
            </a:r>
          </a:p>
        </p:txBody>
      </p:sp>
      <p:sp>
        <p:nvSpPr>
          <p:cNvPr id="97283" name="Content Placeholder 2"/>
          <p:cNvSpPr>
            <a:spLocks noGrp="1"/>
          </p:cNvSpPr>
          <p:nvPr>
            <p:ph idx="1"/>
          </p:nvPr>
        </p:nvSpPr>
        <p:spPr/>
        <p:txBody>
          <a:bodyPr/>
          <a:lstStyle/>
          <a:p>
            <a:r>
              <a:rPr lang="en-US" dirty="0"/>
              <a:t>Upon completion of this lesson, participants will be able to identify the four (4) phases of evacuation with 100% accuracy. </a:t>
            </a:r>
          </a:p>
        </p:txBody>
      </p:sp>
      <p:sp>
        <p:nvSpPr>
          <p:cNvPr id="7"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81</a:t>
            </a:fld>
            <a:endParaRPr lang="en-US" dirty="0">
              <a:solidFill>
                <a:schemeClr val="bg2"/>
              </a:solidFill>
              <a:latin typeface="Times"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a:t>Assessing Risks</a:t>
            </a:r>
          </a:p>
        </p:txBody>
      </p:sp>
      <p:sp>
        <p:nvSpPr>
          <p:cNvPr id="98307" name="Content Placeholder 2"/>
          <p:cNvSpPr>
            <a:spLocks noGrp="1"/>
          </p:cNvSpPr>
          <p:nvPr>
            <p:ph idx="1"/>
          </p:nvPr>
        </p:nvSpPr>
        <p:spPr/>
        <p:txBody>
          <a:bodyPr/>
          <a:lstStyle/>
          <a:p>
            <a:r>
              <a:rPr lang="en-US"/>
              <a:t>Hazard Vulnerability Analysis (HVA)</a:t>
            </a:r>
          </a:p>
          <a:p>
            <a:r>
              <a:rPr lang="en-US"/>
              <a:t>Mitigation</a:t>
            </a:r>
          </a:p>
          <a:p>
            <a:r>
              <a:rPr lang="en-US"/>
              <a:t>Memoranda of Understanding (MOUs)</a:t>
            </a:r>
          </a:p>
        </p:txBody>
      </p:sp>
      <p:sp>
        <p:nvSpPr>
          <p:cNvPr id="6"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82</a:t>
            </a:fld>
            <a:endParaRPr lang="en-US" dirty="0">
              <a:solidFill>
                <a:schemeClr val="bg2"/>
              </a:solidFill>
              <a:latin typeface="Times"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t>Key Planning Components</a:t>
            </a:r>
          </a:p>
        </p:txBody>
      </p:sp>
      <p:sp>
        <p:nvSpPr>
          <p:cNvPr id="99331" name="Content Placeholder 2"/>
          <p:cNvSpPr>
            <a:spLocks noGrp="1"/>
          </p:cNvSpPr>
          <p:nvPr>
            <p:ph idx="1"/>
          </p:nvPr>
        </p:nvSpPr>
        <p:spPr/>
        <p:txBody>
          <a:bodyPr/>
          <a:lstStyle/>
          <a:p>
            <a:r>
              <a:rPr lang="en-US"/>
              <a:t>Activation</a:t>
            </a:r>
          </a:p>
          <a:p>
            <a:r>
              <a:rPr lang="en-US"/>
              <a:t>Alternate care sites</a:t>
            </a:r>
          </a:p>
          <a:p>
            <a:r>
              <a:rPr lang="en-US"/>
              <a:t>Patient evacuation</a:t>
            </a:r>
          </a:p>
          <a:p>
            <a:r>
              <a:rPr lang="en-US"/>
              <a:t>Notifications</a:t>
            </a:r>
          </a:p>
          <a:p>
            <a:r>
              <a:rPr lang="en-US"/>
              <a:t>Patient transport</a:t>
            </a:r>
          </a:p>
          <a:p>
            <a:r>
              <a:rPr lang="en-US"/>
              <a:t>Patient treatment</a:t>
            </a:r>
          </a:p>
        </p:txBody>
      </p:sp>
      <p:sp>
        <p:nvSpPr>
          <p:cNvPr id="6"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83</a:t>
            </a:fld>
            <a:endParaRPr lang="en-US" dirty="0">
              <a:solidFill>
                <a:schemeClr val="bg2"/>
              </a:solidFill>
              <a:latin typeface="Times"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a:t>Evacuating the Facility</a:t>
            </a:r>
          </a:p>
        </p:txBody>
      </p:sp>
      <p:sp>
        <p:nvSpPr>
          <p:cNvPr id="100355" name="Content Placeholder 2"/>
          <p:cNvSpPr>
            <a:spLocks noGrp="1"/>
          </p:cNvSpPr>
          <p:nvPr>
            <p:ph idx="1"/>
          </p:nvPr>
        </p:nvSpPr>
        <p:spPr/>
        <p:txBody>
          <a:bodyPr/>
          <a:lstStyle/>
          <a:p>
            <a:r>
              <a:rPr lang="en-US"/>
              <a:t>Immediate: 0-2 Hours</a:t>
            </a:r>
          </a:p>
          <a:p>
            <a:r>
              <a:rPr lang="en-US"/>
              <a:t>Intermediate: 2-12 Hours</a:t>
            </a:r>
          </a:p>
          <a:p>
            <a:r>
              <a:rPr lang="en-US"/>
              <a:t>Extended: 12+ Hours</a:t>
            </a:r>
          </a:p>
        </p:txBody>
      </p:sp>
      <p:sp>
        <p:nvSpPr>
          <p:cNvPr id="6"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84</a:t>
            </a:fld>
            <a:endParaRPr lang="en-US" dirty="0">
              <a:solidFill>
                <a:schemeClr val="bg2"/>
              </a:solidFill>
              <a:latin typeface="Times"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a:t>Recovering</a:t>
            </a:r>
          </a:p>
        </p:txBody>
      </p:sp>
      <p:sp>
        <p:nvSpPr>
          <p:cNvPr id="101379" name="Content Placeholder 2"/>
          <p:cNvSpPr>
            <a:spLocks noGrp="1"/>
          </p:cNvSpPr>
          <p:nvPr>
            <p:ph idx="1"/>
          </p:nvPr>
        </p:nvSpPr>
        <p:spPr/>
        <p:txBody>
          <a:bodyPr/>
          <a:lstStyle/>
          <a:p>
            <a:r>
              <a:rPr lang="en-US"/>
              <a:t>Demobilization</a:t>
            </a:r>
          </a:p>
          <a:p>
            <a:r>
              <a:rPr lang="en-US"/>
              <a:t>Assessment teams</a:t>
            </a:r>
          </a:p>
        </p:txBody>
      </p:sp>
      <p:sp>
        <p:nvSpPr>
          <p:cNvPr id="6"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85</a:t>
            </a:fld>
            <a:endParaRPr lang="en-US" dirty="0">
              <a:solidFill>
                <a:schemeClr val="bg2"/>
              </a:solidFill>
              <a:latin typeface="Times"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p:txBody>
          <a:bodyPr/>
          <a:lstStyle/>
          <a:p>
            <a:r>
              <a:rPr lang="en-US" sz="4000"/>
              <a:t>Course Completion</a:t>
            </a:r>
          </a:p>
        </p:txBody>
      </p:sp>
      <p:sp>
        <p:nvSpPr>
          <p:cNvPr id="102403" name="Rectangle 3"/>
          <p:cNvSpPr>
            <a:spLocks noGrp="1" noChangeArrowheads="1"/>
          </p:cNvSpPr>
          <p:nvPr>
            <p:ph type="body" idx="4294967295"/>
          </p:nvPr>
        </p:nvSpPr>
        <p:spPr>
          <a:xfrm>
            <a:off x="457200" y="2009775"/>
            <a:ext cx="8229600" cy="2671763"/>
          </a:xfrm>
        </p:spPr>
        <p:txBody>
          <a:bodyPr/>
          <a:lstStyle/>
          <a:p>
            <a:r>
              <a:rPr lang="en-US"/>
              <a:t>Post-test</a:t>
            </a:r>
          </a:p>
          <a:p>
            <a:r>
              <a:rPr lang="en-US"/>
              <a:t>Course evaluation</a:t>
            </a:r>
          </a:p>
        </p:txBody>
      </p:sp>
      <p:sp>
        <p:nvSpPr>
          <p:cNvPr id="5"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86</a:t>
            </a:fld>
            <a:endParaRPr lang="en-US" dirty="0">
              <a:solidFill>
                <a:schemeClr val="bg2"/>
              </a:solidFill>
              <a:latin typeface="Times"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r>
              <a:rPr lang="en-US"/>
              <a:t>Questions to Consider</a:t>
            </a:r>
          </a:p>
        </p:txBody>
      </p:sp>
      <p:sp>
        <p:nvSpPr>
          <p:cNvPr id="22531" name="Rectangle 3"/>
          <p:cNvSpPr>
            <a:spLocks noGrp="1" noChangeArrowheads="1"/>
          </p:cNvSpPr>
          <p:nvPr>
            <p:ph type="body" idx="4294967295"/>
          </p:nvPr>
        </p:nvSpPr>
        <p:spPr/>
        <p:txBody>
          <a:bodyPr/>
          <a:lstStyle/>
          <a:p>
            <a:r>
              <a:rPr lang="en-US"/>
              <a:t>What are the major weaknesses in your facility and the surrounding area?</a:t>
            </a:r>
          </a:p>
          <a:p>
            <a:r>
              <a:rPr lang="en-US"/>
              <a:t>Which stakeholders should be brought together in your community planning process?</a:t>
            </a:r>
          </a:p>
          <a:p>
            <a:r>
              <a:rPr lang="en-US"/>
              <a:t>What mitigation techniques can be used to minimize you facility’s major weaknesses?</a:t>
            </a:r>
          </a:p>
        </p:txBody>
      </p:sp>
      <p:sp>
        <p:nvSpPr>
          <p:cNvPr id="5" name="Slide Number Placeholder 3"/>
          <p:cNvSpPr>
            <a:spLocks noGrp="1"/>
          </p:cNvSpPr>
          <p:nvPr>
            <p:ph type="sldNum" sz="quarter" idx="10"/>
          </p:nvPr>
        </p:nvSpPr>
        <p:spPr>
          <a:xfrm>
            <a:off x="7010400" y="6619875"/>
            <a:ext cx="2133600" cy="476250"/>
          </a:xfrm>
          <a:noFill/>
        </p:spPr>
        <p:txBody>
          <a:bodyPr/>
          <a:lstStyle/>
          <a:p>
            <a:r>
              <a:rPr lang="en-US" dirty="0">
                <a:latin typeface="Times" pitchFamily="18" charset="0"/>
              </a:rPr>
              <a:t>AWR-214-W </a:t>
            </a:r>
            <a:fld id="{53EBDCCB-E65E-44CD-8978-95DD6367E79E}" type="slidenum">
              <a:rPr lang="en-US" smtClean="0">
                <a:solidFill>
                  <a:schemeClr val="bg2"/>
                </a:solidFill>
                <a:latin typeface="Times" pitchFamily="18" charset="0"/>
              </a:rPr>
              <a:pPr/>
              <a:t>8</a:t>
            </a:fld>
            <a:endParaRPr lang="en-US" dirty="0">
              <a:solidFill>
                <a:schemeClr val="bg2"/>
              </a:solidFill>
              <a:latin typeface="Times" pitchFamily="18" charset="0"/>
            </a:endParaRPr>
          </a:p>
        </p:txBody>
      </p:sp>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14331</TotalTime>
  <Words>13943</Words>
  <Application>Microsoft Office PowerPoint</Application>
  <PresentationFormat>On-screen Show (4:3)</PresentationFormat>
  <Paragraphs>1693</Paragraphs>
  <Slides>87</Slides>
  <Notes>86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87</vt:i4>
      </vt:variant>
    </vt:vector>
  </HeadingPairs>
  <TitlesOfParts>
    <vt:vector size="92" baseType="lpstr">
      <vt:lpstr>Arial</vt:lpstr>
      <vt:lpstr>Franklin Gothic Book</vt:lpstr>
      <vt:lpstr>Times</vt:lpstr>
      <vt:lpstr>Times New Roman</vt:lpstr>
      <vt:lpstr>Custom Design</vt:lpstr>
      <vt:lpstr>PowerPoint Presentation</vt:lpstr>
      <vt:lpstr>Course Overview</vt:lpstr>
      <vt:lpstr>Lesson One: Assessing Risks </vt:lpstr>
      <vt:lpstr>Objectives</vt:lpstr>
      <vt:lpstr>Hazard Vulnerability Analysis (HVA)</vt:lpstr>
      <vt:lpstr>Community Integration</vt:lpstr>
      <vt:lpstr>Community Integration</vt:lpstr>
      <vt:lpstr>Types of Mitigation</vt:lpstr>
      <vt:lpstr>Questions to Consider</vt:lpstr>
      <vt:lpstr>Memoranda of Understanding (MOU)</vt:lpstr>
      <vt:lpstr>Common Healthcare MOUs</vt:lpstr>
      <vt:lpstr>Questions to Consider</vt:lpstr>
      <vt:lpstr>Lesson Two: Developing the Plan</vt:lpstr>
      <vt:lpstr>Objectives</vt:lpstr>
      <vt:lpstr>Critical Plan Components</vt:lpstr>
      <vt:lpstr>Critical Plan Components</vt:lpstr>
      <vt:lpstr>Critical Plan Components</vt:lpstr>
      <vt:lpstr>Key Components:  Activation</vt:lpstr>
      <vt:lpstr>96-Hour Assessment</vt:lpstr>
      <vt:lpstr>Failures in Critical Areas</vt:lpstr>
      <vt:lpstr>Key Components:  Alternate Care Sites</vt:lpstr>
      <vt:lpstr>Key Components:  Patient Evacuation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Components: Governmental Notifications</vt:lpstr>
      <vt:lpstr>Key Components: Transportation</vt:lpstr>
      <vt:lpstr>PowerPoint Presentation</vt:lpstr>
      <vt:lpstr>Key Components: Patient Tracking</vt:lpstr>
      <vt:lpstr>PowerPoint Presentation</vt:lpstr>
      <vt:lpstr>PowerPoint Presentation</vt:lpstr>
      <vt:lpstr>Questions to Consider</vt:lpstr>
      <vt:lpstr>Critical Role of Water</vt:lpstr>
      <vt:lpstr>Critical Role of Water</vt:lpstr>
      <vt:lpstr>Backup Generators</vt:lpstr>
      <vt:lpstr>Boilers and Chillers</vt:lpstr>
      <vt:lpstr>Evacuation Security Concerns</vt:lpstr>
      <vt:lpstr>Hospitals Closely Monitor Hurricane Rita</vt:lpstr>
      <vt:lpstr>Hospitals Closely Monitor Hurricane Rita</vt:lpstr>
      <vt:lpstr>Bomb Threat</vt:lpstr>
      <vt:lpstr>Deciding to Shelter-in-Place</vt:lpstr>
      <vt:lpstr>Pre-Event Evacuation Decisions </vt:lpstr>
      <vt:lpstr>PowerPoint Presentation</vt:lpstr>
      <vt:lpstr>Hospital Evacuates</vt:lpstr>
      <vt:lpstr>Lesson three: Evacuating the Facility</vt:lpstr>
      <vt:lpstr>Objectives</vt:lpstr>
      <vt:lpstr>Evacuation: Immediate (0-2 Hours) </vt:lpstr>
      <vt:lpstr>Evacuation: Immediate</vt:lpstr>
      <vt:lpstr>Evacuation: Immediate</vt:lpstr>
      <vt:lpstr>Evacuation: Immediate</vt:lpstr>
      <vt:lpstr>Evacuation: Immediate</vt:lpstr>
      <vt:lpstr>PowerPoint Presentation</vt:lpstr>
      <vt:lpstr>Evacuation: Intermediate</vt:lpstr>
      <vt:lpstr>Evacuation: Intermediate</vt:lpstr>
      <vt:lpstr>Evacuation: Intermediate</vt:lpstr>
      <vt:lpstr>Evacuation: Intermediate</vt:lpstr>
      <vt:lpstr>PowerPoint Presentation</vt:lpstr>
      <vt:lpstr>Evacuation: Extended</vt:lpstr>
      <vt:lpstr>Evacuation: Extended</vt:lpstr>
      <vt:lpstr>Evacuation: Extended</vt:lpstr>
      <vt:lpstr>Questions to Consider</vt:lpstr>
      <vt:lpstr>Lesson Four: Recovering</vt:lpstr>
      <vt:lpstr>Objectives</vt:lpstr>
      <vt:lpstr>PowerPoint Presentation</vt:lpstr>
      <vt:lpstr>Demobilization/ System Recovery</vt:lpstr>
      <vt:lpstr>Demobilization/ System Recovery</vt:lpstr>
      <vt:lpstr>Demobilization/ System Recovery</vt:lpstr>
      <vt:lpstr>Operations: Assessment Teams</vt:lpstr>
      <vt:lpstr>Operations: Assessment Teams</vt:lpstr>
      <vt:lpstr>Operations: Assessment Teams</vt:lpstr>
      <vt:lpstr>Demobilization/ System Recovery</vt:lpstr>
      <vt:lpstr>Demobilization/System Recovery</vt:lpstr>
      <vt:lpstr>Demobilization/ System Recovery</vt:lpstr>
      <vt:lpstr>Questions to Consider</vt:lpstr>
      <vt:lpstr>Lesson five: Conclusion</vt:lpstr>
      <vt:lpstr>Objectives</vt:lpstr>
      <vt:lpstr>Assessing Risks</vt:lpstr>
      <vt:lpstr>Key Planning Components</vt:lpstr>
      <vt:lpstr>Evacuating the Facility</vt:lpstr>
      <vt:lpstr>Recovering</vt:lpstr>
      <vt:lpstr>Course Completion</vt:lpstr>
    </vt:vector>
  </TitlesOfParts>
  <Company>Vertex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Stoner</dc:creator>
  <cp:lastModifiedBy>Deanna Harper</cp:lastModifiedBy>
  <cp:revision>1310</cp:revision>
  <cp:lastPrinted>2005-12-21T16:28:49Z</cp:lastPrinted>
  <dcterms:created xsi:type="dcterms:W3CDTF">2005-12-20T16:22:26Z</dcterms:created>
  <dcterms:modified xsi:type="dcterms:W3CDTF">2017-09-08T21:06:11Z</dcterms:modified>
</cp:coreProperties>
</file>